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58" r:id="rId3"/>
    <p:sldId id="306" r:id="rId4"/>
    <p:sldId id="300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8E48"/>
    <a:srgbClr val="FF2D2D"/>
    <a:srgbClr val="000000"/>
    <a:srgbClr val="FA9191"/>
    <a:srgbClr val="8AC6D1"/>
    <a:srgbClr val="D1EAA3"/>
    <a:srgbClr val="FFB367"/>
    <a:srgbClr val="F6DEF6"/>
    <a:srgbClr val="F6EED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903"/>
    <p:restoredTop sz="96035"/>
  </p:normalViewPr>
  <p:slideViewPr>
    <p:cSldViewPr snapToGrid="0" snapToObjects="1">
      <p:cViewPr>
        <p:scale>
          <a:sx n="69" d="100"/>
          <a:sy n="69" d="100"/>
        </p:scale>
        <p:origin x="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jp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E5B071E-A081-1A4E-97F3-7E798B44FC7A}"/>
              </a:ext>
            </a:extLst>
          </p:cNvPr>
          <p:cNvGrpSpPr/>
          <p:nvPr/>
        </p:nvGrpSpPr>
        <p:grpSpPr>
          <a:xfrm>
            <a:off x="8357936" y="4245241"/>
            <a:ext cx="2924666" cy="744049"/>
            <a:chOff x="5482310" y="4259894"/>
            <a:chExt cx="2924666" cy="744049"/>
          </a:xfrm>
        </p:grpSpPr>
        <p:sp>
          <p:nvSpPr>
            <p:cNvPr id="45" name="직사각형 3">
              <a:extLst>
                <a:ext uri="{FF2B5EF4-FFF2-40B4-BE49-F238E27FC236}">
                  <a16:creationId xmlns:a16="http://schemas.microsoft.com/office/drawing/2014/main" id="{2D4B001A-D040-7E43-BB0E-4D2C5D7F3414}"/>
                </a:ext>
              </a:extLst>
            </p:cNvPr>
            <p:cNvSpPr/>
            <p:nvPr/>
          </p:nvSpPr>
          <p:spPr>
            <a:xfrm>
              <a:off x="5487587" y="4259894"/>
              <a:ext cx="29193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107590015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謝安怡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  <p:sp>
          <p:nvSpPr>
            <p:cNvPr id="46" name="직사각형 3">
              <a:extLst>
                <a:ext uri="{FF2B5EF4-FFF2-40B4-BE49-F238E27FC236}">
                  <a16:creationId xmlns:a16="http://schemas.microsoft.com/office/drawing/2014/main" id="{BBE8483E-A5E6-884D-A112-8058C9467E5E}"/>
                </a:ext>
              </a:extLst>
            </p:cNvPr>
            <p:cNvSpPr/>
            <p:nvPr/>
          </p:nvSpPr>
          <p:spPr>
            <a:xfrm>
              <a:off x="5482310" y="4634611"/>
              <a:ext cx="29081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資工二 </a:t>
              </a:r>
              <a:r>
                <a:rPr lang="en-US" altLang="zh-TW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107590042 </a:t>
              </a:r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崔元煜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Heiti S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copy and modify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307FBFB0-EBAD-B74A-85FA-0E0CF733BBE7}"/>
              </a:ext>
            </a:extLst>
          </p:cNvPr>
          <p:cNvGrpSpPr/>
          <p:nvPr/>
        </p:nvGrpSpPr>
        <p:grpSpPr>
          <a:xfrm>
            <a:off x="4752460" y="4455348"/>
            <a:ext cx="4136740" cy="1443296"/>
            <a:chOff x="4485051" y="4587837"/>
            <a:chExt cx="4136740" cy="1443296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90B35C3-181E-7E4A-8FC9-86422AB7E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051" y="4587837"/>
              <a:ext cx="1443296" cy="1443296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E1CA72DD-12AC-9E4D-9062-BF68A02A0C5F}"/>
                </a:ext>
              </a:extLst>
            </p:cNvPr>
            <p:cNvSpPr/>
            <p:nvPr/>
          </p:nvSpPr>
          <p:spPr>
            <a:xfrm>
              <a:off x="6046829" y="4729178"/>
              <a:ext cx="2574962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rabbit.png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0DB74848-770D-2640-9F59-6360AEA6B56F}"/>
              </a:ext>
            </a:extLst>
          </p:cNvPr>
          <p:cNvGrpSpPr/>
          <p:nvPr/>
        </p:nvGrpSpPr>
        <p:grpSpPr>
          <a:xfrm>
            <a:off x="1582539" y="1370683"/>
            <a:ext cx="10318067" cy="4988482"/>
            <a:chOff x="1345280" y="1376817"/>
            <a:chExt cx="10318067" cy="4988482"/>
          </a:xfrm>
        </p:grpSpPr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65569787-A7F0-1247-A50F-B73BA3F9CFC1}"/>
                </a:ext>
              </a:extLst>
            </p:cNvPr>
            <p:cNvGrpSpPr/>
            <p:nvPr/>
          </p:nvGrpSpPr>
          <p:grpSpPr>
            <a:xfrm>
              <a:off x="1345280" y="1583497"/>
              <a:ext cx="2606138" cy="4781802"/>
              <a:chOff x="1345280" y="1583497"/>
              <a:chExt cx="2606138" cy="4781802"/>
            </a:xfrm>
          </p:grpSpPr>
          <p:grpSp>
            <p:nvGrpSpPr>
              <p:cNvPr id="55" name="群組 54">
                <a:extLst>
                  <a:ext uri="{FF2B5EF4-FFF2-40B4-BE49-F238E27FC236}">
                    <a16:creationId xmlns:a16="http://schemas.microsoft.com/office/drawing/2014/main" id="{44BBF0E0-EA06-044B-A0D4-D6D72695CE66}"/>
                  </a:ext>
                </a:extLst>
              </p:cNvPr>
              <p:cNvGrpSpPr/>
              <p:nvPr/>
            </p:nvGrpSpPr>
            <p:grpSpPr>
              <a:xfrm>
                <a:off x="1376456" y="1583497"/>
                <a:ext cx="2574962" cy="1695114"/>
                <a:chOff x="1491451" y="1492645"/>
                <a:chExt cx="2574962" cy="1695114"/>
              </a:xfrm>
            </p:grpSpPr>
            <p:pic>
              <p:nvPicPr>
                <p:cNvPr id="4" name="圖片 3">
                  <a:extLst>
                    <a:ext uri="{FF2B5EF4-FFF2-40B4-BE49-F238E27FC236}">
                      <a16:creationId xmlns:a16="http://schemas.microsoft.com/office/drawing/2014/main" id="{5E2ABD76-76AF-A345-A66A-06D9B62D1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1425" y="1492645"/>
                  <a:ext cx="1692360" cy="1015416"/>
                </a:xfrm>
                <a:prstGeom prst="rect">
                  <a:avLst/>
                </a:prstGeom>
              </p:spPr>
            </p:pic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FF6BC4A-0598-3148-A388-90274165D66B}"/>
                    </a:ext>
                  </a:extLst>
                </p:cNvPr>
                <p:cNvSpPr/>
                <p:nvPr/>
              </p:nvSpPr>
              <p:spPr>
                <a:xfrm>
                  <a:off x="1491451" y="2161484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7" name="群組 56">
                <a:extLst>
                  <a:ext uri="{FF2B5EF4-FFF2-40B4-BE49-F238E27FC236}">
                    <a16:creationId xmlns:a16="http://schemas.microsoft.com/office/drawing/2014/main" id="{D6B83B7A-690A-064A-9941-E36546B3381B}"/>
                  </a:ext>
                </a:extLst>
              </p:cNvPr>
              <p:cNvGrpSpPr/>
              <p:nvPr/>
            </p:nvGrpSpPr>
            <p:grpSpPr>
              <a:xfrm>
                <a:off x="1360868" y="3072284"/>
                <a:ext cx="2574962" cy="1828479"/>
                <a:chOff x="1528450" y="2981432"/>
                <a:chExt cx="2574962" cy="1828479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BC8E5555-CA99-5E47-B56F-47177775C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49903" y="2981432"/>
                  <a:ext cx="1692360" cy="1122867"/>
                </a:xfrm>
                <a:prstGeom prst="rect">
                  <a:avLst/>
                </a:prstGeom>
              </p:spPr>
            </p:pic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1152C7A-B527-F14F-AF60-393EDAB96216}"/>
                    </a:ext>
                  </a:extLst>
                </p:cNvPr>
                <p:cNvSpPr/>
                <p:nvPr/>
              </p:nvSpPr>
              <p:spPr>
                <a:xfrm>
                  <a:off x="1528450" y="3783636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6EE3F722-7363-C548-82CD-FF3907264704}"/>
                  </a:ext>
                </a:extLst>
              </p:cNvPr>
              <p:cNvGrpSpPr/>
              <p:nvPr/>
            </p:nvGrpSpPr>
            <p:grpSpPr>
              <a:xfrm>
                <a:off x="1345280" y="4702837"/>
                <a:ext cx="2574962" cy="1662462"/>
                <a:chOff x="1037364" y="4951624"/>
                <a:chExt cx="2574962" cy="1662462"/>
              </a:xfrm>
            </p:grpSpPr>
            <p:pic>
              <p:nvPicPr>
                <p:cNvPr id="28" name="圖片 27">
                  <a:extLst>
                    <a:ext uri="{FF2B5EF4-FFF2-40B4-BE49-F238E27FC236}">
                      <a16:creationId xmlns:a16="http://schemas.microsoft.com/office/drawing/2014/main" id="{229BA9C0-9C09-1F40-9CCF-B96A379465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124" y="4951624"/>
                  <a:ext cx="1692359" cy="945175"/>
                </a:xfrm>
                <a:prstGeom prst="rect">
                  <a:avLst/>
                </a:prstGeom>
              </p:spPr>
            </p:pic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C990AAD-99B2-964E-ABC8-56152BB5681E}"/>
                    </a:ext>
                  </a:extLst>
                </p:cNvPr>
                <p:cNvSpPr/>
                <p:nvPr/>
              </p:nvSpPr>
              <p:spPr>
                <a:xfrm>
                  <a:off x="1037364" y="5587811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category_default.jpg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19A1E4A6-B3D8-DB41-8C35-E1A2CF4C996F}"/>
                </a:ext>
              </a:extLst>
            </p:cNvPr>
            <p:cNvGrpSpPr/>
            <p:nvPr/>
          </p:nvGrpSpPr>
          <p:grpSpPr>
            <a:xfrm>
              <a:off x="3390353" y="1376817"/>
              <a:ext cx="3125532" cy="2761295"/>
              <a:chOff x="3783404" y="1376817"/>
              <a:chExt cx="3125532" cy="2761295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52CF6BA9-3E09-F746-895F-9496854B123C}"/>
                  </a:ext>
                </a:extLst>
              </p:cNvPr>
              <p:cNvGrpSpPr/>
              <p:nvPr/>
            </p:nvGrpSpPr>
            <p:grpSpPr>
              <a:xfrm>
                <a:off x="3783404" y="1376817"/>
                <a:ext cx="3111437" cy="1026275"/>
                <a:chOff x="3805125" y="1376817"/>
                <a:chExt cx="3111437" cy="1026275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32CB549F-6C63-E042-9480-B1415248A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05125" y="16559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051B521B-2795-654A-AD96-9D173F3BF794}"/>
                    </a:ext>
                  </a:extLst>
                </p:cNvPr>
                <p:cNvSpPr/>
                <p:nvPr/>
              </p:nvSpPr>
              <p:spPr>
                <a:xfrm>
                  <a:off x="4341600" y="13768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ic_recipes.png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086BE986-2E2C-7542-9B03-F2BCF7868E3A}"/>
                  </a:ext>
                </a:extLst>
              </p:cNvPr>
              <p:cNvGrpSpPr/>
              <p:nvPr/>
            </p:nvGrpSpPr>
            <p:grpSpPr>
              <a:xfrm>
                <a:off x="3783404" y="1955157"/>
                <a:ext cx="3118507" cy="1026275"/>
                <a:chOff x="3794343" y="1904860"/>
                <a:chExt cx="3118507" cy="1026275"/>
              </a:xfrm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3E8AB7A7-2207-874E-87B7-F1BF66CB2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4343" y="2183997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5B4B1CE-E8F1-BD4B-A427-0154515D05A1}"/>
                    </a:ext>
                  </a:extLst>
                </p:cNvPr>
                <p:cNvSpPr/>
                <p:nvPr/>
              </p:nvSpPr>
              <p:spPr>
                <a:xfrm>
                  <a:off x="4337888" y="1904860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C2E38CD-D551-AF4C-A21C-8C14EE4254BD}"/>
                  </a:ext>
                </a:extLst>
              </p:cNvPr>
              <p:cNvGrpSpPr/>
              <p:nvPr/>
            </p:nvGrpSpPr>
            <p:grpSpPr>
              <a:xfrm>
                <a:off x="3783404" y="2533497"/>
                <a:ext cx="3111294" cy="1026275"/>
                <a:chOff x="3797642" y="2515517"/>
                <a:chExt cx="3111294" cy="1026275"/>
              </a:xfrm>
            </p:grpSpPr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5C8A1969-5B6E-3B41-B38C-67904246DA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97642" y="279465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25BADC39-49A9-F24B-9736-3ECDFC265F00}"/>
                    </a:ext>
                  </a:extLst>
                </p:cNvPr>
                <p:cNvSpPr/>
                <p:nvPr/>
              </p:nvSpPr>
              <p:spPr>
                <a:xfrm>
                  <a:off x="4333974" y="251551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ic_about.png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6FE709F6-197C-B249-B2C6-FEFD9FFCC4D8}"/>
                  </a:ext>
                </a:extLst>
              </p:cNvPr>
              <p:cNvGrpSpPr/>
              <p:nvPr/>
            </p:nvGrpSpPr>
            <p:grpSpPr>
              <a:xfrm>
                <a:off x="3783404" y="3111837"/>
                <a:ext cx="3125532" cy="1026275"/>
                <a:chOff x="3783404" y="3111837"/>
                <a:chExt cx="3125532" cy="1026275"/>
              </a:xfrm>
            </p:grpSpPr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DE8AC755-728B-6547-BFD5-C1ED9C3ACC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83404" y="3390974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817B75E5-7BFF-C446-B04C-7E81EF82DD26}"/>
                    </a:ext>
                  </a:extLst>
                </p:cNvPr>
                <p:cNvSpPr/>
                <p:nvPr/>
              </p:nvSpPr>
              <p:spPr>
                <a:xfrm>
                  <a:off x="4333974" y="3111837"/>
                  <a:ext cx="2574962" cy="102627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ic_share.png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2D31B226-B0C5-B04E-95F2-C9CD51230280}"/>
                </a:ext>
              </a:extLst>
            </p:cNvPr>
            <p:cNvGrpSpPr/>
            <p:nvPr/>
          </p:nvGrpSpPr>
          <p:grpSpPr>
            <a:xfrm>
              <a:off x="8524098" y="1617090"/>
              <a:ext cx="3139249" cy="3163836"/>
              <a:chOff x="6249406" y="1537009"/>
              <a:chExt cx="3139249" cy="3163836"/>
            </a:xfrm>
          </p:grpSpPr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74E97885-C61B-E24D-BCD6-F120922FE9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9406" y="1636831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89C48E1E-5A2C-0148-83DC-C6248DA12DB9}"/>
                  </a:ext>
                </a:extLst>
              </p:cNvPr>
              <p:cNvSpPr/>
              <p:nvPr/>
            </p:nvSpPr>
            <p:spPr>
              <a:xfrm>
                <a:off x="6813693" y="1537009"/>
                <a:ext cx="2574962" cy="6896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recipe.png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DF7E9FD0-BAB7-9B4B-B43E-2D8B8E1A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9406" y="227057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5731C2C4-0C8B-F645-BC6E-3F14F0E20A1B}"/>
                  </a:ext>
                </a:extLst>
              </p:cNvPr>
              <p:cNvSpPr/>
              <p:nvPr/>
            </p:nvSpPr>
            <p:spPr>
              <a:xfrm>
                <a:off x="6813693" y="2195334"/>
                <a:ext cx="2574962" cy="7195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fruits.png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FE47A957-564A-8A4B-A4EA-F23BBE5A1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49406" y="2904319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F9873167-CC48-9947-A222-6E89AA716A28}"/>
                  </a:ext>
                </a:extLst>
              </p:cNvPr>
              <p:cNvSpPr/>
              <p:nvPr/>
            </p:nvSpPr>
            <p:spPr>
              <a:xfrm>
                <a:off x="6813693" y="2883582"/>
                <a:ext cx="2574962" cy="6222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professor.png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879C3BC8-3857-C44D-982E-0A1DDC0E0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49406" y="3538063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F417E9A6-45F5-B140-8714-D3DAFA807203}"/>
                  </a:ext>
                </a:extLst>
              </p:cNvPr>
              <p:cNvSpPr/>
              <p:nvPr/>
            </p:nvSpPr>
            <p:spPr>
              <a:xfrm>
                <a:off x="6813693" y="3474454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plus.png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77565B13-1B27-344F-9EA5-FF0847772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49406" y="4171805"/>
                <a:ext cx="468000" cy="468000"/>
              </a:xfrm>
              <a:prstGeom prst="rect">
                <a:avLst/>
              </a:prstGeom>
            </p:spPr>
          </p:pic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5CACF8A2-9516-CB48-9A87-22F0A740A662}"/>
                  </a:ext>
                </a:extLst>
              </p:cNvPr>
              <p:cNvSpPr/>
              <p:nvPr/>
            </p:nvSpPr>
            <p:spPr>
              <a:xfrm>
                <a:off x="6813693" y="4071983"/>
                <a:ext cx="2574962" cy="62886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countdown.png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EA56FE2E-93AC-C645-BA25-6BE117088EE2}"/>
                </a:ext>
              </a:extLst>
            </p:cNvPr>
            <p:cNvGrpSpPr/>
            <p:nvPr/>
          </p:nvGrpSpPr>
          <p:grpSpPr>
            <a:xfrm>
              <a:off x="5954820" y="1617090"/>
              <a:ext cx="3130342" cy="2229292"/>
              <a:chOff x="6032454" y="1617090"/>
              <a:chExt cx="3130342" cy="2229292"/>
            </a:xfrm>
          </p:grpSpPr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77B0065A-4A4C-A04F-9F77-A622E4FE3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2454" y="3366475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49190497-38D4-E944-8416-136073F4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2454" y="2200218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E5E24A75-ADD2-2D41-A73A-37EAAF8A4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2454" y="2783346"/>
                <a:ext cx="468000" cy="4680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D1E538CF-4088-CE4C-BAE5-006151B97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2454" y="1617090"/>
                <a:ext cx="468000" cy="468000"/>
              </a:xfrm>
              <a:prstGeom prst="rect">
                <a:avLst/>
              </a:prstGeom>
            </p:spPr>
          </p:pic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0FA30E9-1D99-1B47-98B6-E70E916C389D}"/>
                  </a:ext>
                </a:extLst>
              </p:cNvPr>
              <p:cNvSpPr/>
              <p:nvPr/>
            </p:nvSpPr>
            <p:spPr>
              <a:xfrm>
                <a:off x="6587834" y="1679943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8632CB-7AD9-504C-BA26-5FBE60DDC307}"/>
                  </a:ext>
                </a:extLst>
              </p:cNvPr>
              <p:cNvSpPr/>
              <p:nvPr/>
            </p:nvSpPr>
            <p:spPr>
              <a:xfrm>
                <a:off x="6587834" y="2253455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eating.png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F2C4DFC-7D50-8D44-A77F-EEA72C234DB2}"/>
                  </a:ext>
                </a:extLst>
              </p:cNvPr>
              <p:cNvSpPr/>
              <p:nvPr/>
            </p:nvSpPr>
            <p:spPr>
              <a:xfrm>
                <a:off x="6587834" y="2826967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spoon.png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06E6EDC1-7236-F44B-8597-C7C8FC4B87AA}"/>
                  </a:ext>
                </a:extLst>
              </p:cNvPr>
              <p:cNvSpPr/>
              <p:nvPr/>
            </p:nvSpPr>
            <p:spPr>
              <a:xfrm>
                <a:off x="6584906" y="3400478"/>
                <a:ext cx="2574962" cy="4459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Ic_favorited.png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2283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DRAWABLE</a:t>
              </a:r>
              <a:r>
                <a:rPr lang="zh-TW" altLang="en-US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  <a:r>
                <a:rPr kumimoji="1" lang="en" altLang="zh-TW" sz="2400" i="1" dirty="0">
                  <a:solidFill>
                    <a:srgbClr val="F8A978"/>
                  </a:solidFill>
                </a:rPr>
                <a:t>developed mostly by myself</a:t>
              </a:r>
              <a:endParaRPr kumimoji="1" lang="zh-TW" altLang="en-US" sz="2400" i="1" dirty="0">
                <a:solidFill>
                  <a:srgbClr val="F8A978"/>
                </a:solidFill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2FDE2DB1-4B93-BB4C-A903-37B3DE248EC3}"/>
              </a:ext>
            </a:extLst>
          </p:cNvPr>
          <p:cNvGrpSpPr/>
          <p:nvPr/>
        </p:nvGrpSpPr>
        <p:grpSpPr>
          <a:xfrm>
            <a:off x="2769614" y="1774164"/>
            <a:ext cx="6652771" cy="3812187"/>
            <a:chOff x="1916377" y="1665235"/>
            <a:chExt cx="6652771" cy="3812187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1E530E82-9E33-D14C-85B7-D6B14C4C70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5" name="橢圓 64">
              <a:extLst>
                <a:ext uri="{FF2B5EF4-FFF2-40B4-BE49-F238E27FC236}">
                  <a16:creationId xmlns:a16="http://schemas.microsoft.com/office/drawing/2014/main" id="{9A5DC488-D391-0745-9522-E3738464D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BBF6091-2757-7C4D-AAE6-CA7D1A572F2A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7F631D80-C3A6-2145-9DBC-0D012EF407F1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3" name="圓角矩形 2">
                  <a:extLst>
                    <a:ext uri="{FF2B5EF4-FFF2-40B4-BE49-F238E27FC236}">
                      <a16:creationId xmlns:a16="http://schemas.microsoft.com/office/drawing/2014/main" id="{679178DE-9889-C949-BC5C-8A866534D47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9" name="圓角矩形 58">
                  <a:extLst>
                    <a:ext uri="{FF2B5EF4-FFF2-40B4-BE49-F238E27FC236}">
                      <a16:creationId xmlns:a16="http://schemas.microsoft.com/office/drawing/2014/main" id="{6DFB0F1F-98C3-FE4D-AA33-AEC300BEC2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2" name="圓角矩形 61">
                  <a:extLst>
                    <a:ext uri="{FF2B5EF4-FFF2-40B4-BE49-F238E27FC236}">
                      <a16:creationId xmlns:a16="http://schemas.microsoft.com/office/drawing/2014/main" id="{03506391-2CA9-5641-A3E4-BD27B2E7E4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8" name="圓角矩形 67">
                  <a:extLst>
                    <a:ext uri="{FF2B5EF4-FFF2-40B4-BE49-F238E27FC236}">
                      <a16:creationId xmlns:a16="http://schemas.microsoft.com/office/drawing/2014/main" id="{BAC1E54B-AF6A-354C-A605-E42CC29B38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0B21173D-0132-2B4E-A7E1-2066069BC66B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59C46F3-169F-1644-B6A6-59C4B3E53FF0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ED44FEE-C4A7-AC43-BEEC-594AA24767C0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7A24D23D-108C-C044-AEEB-99DA1195FDB9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F259C281-D46E-884B-BF4C-D0C276B91CF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CA000D1-579E-784D-8B2C-905CB8B7A261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5" name="甜甜圈 14">
              <a:extLst>
                <a:ext uri="{FF2B5EF4-FFF2-40B4-BE49-F238E27FC236}">
                  <a16:creationId xmlns:a16="http://schemas.microsoft.com/office/drawing/2014/main" id="{5C165E6D-A541-A64A-8944-76CA86A6189C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35FF1957-23D3-DB4A-A4CE-CAB15B1AB901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E723B0F-FE0D-D248-8526-60A1836339A4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5169C6E-D649-E144-81FA-448DB72F481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69283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69E5AF-5833-8748-B1F3-44AE148345EA}"/>
              </a:ext>
            </a:extLst>
          </p:cNvPr>
          <p:cNvGrpSpPr/>
          <p:nvPr/>
        </p:nvGrpSpPr>
        <p:grpSpPr>
          <a:xfrm>
            <a:off x="1040806" y="1571069"/>
            <a:ext cx="10110387" cy="4454979"/>
            <a:chOff x="1137717" y="1558386"/>
            <a:chExt cx="10110387" cy="445497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1542182" y="5558604"/>
              <a:ext cx="136277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toolbar.xml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3663983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nav_header_main.xml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C969E6F-584C-9E47-98D6-DE681750D11F}"/>
                </a:ext>
              </a:extLst>
            </p:cNvPr>
            <p:cNvGrpSpPr/>
            <p:nvPr/>
          </p:nvGrpSpPr>
          <p:grpSpPr>
            <a:xfrm>
              <a:off x="1137717" y="1558386"/>
              <a:ext cx="9930794" cy="3860800"/>
              <a:chOff x="1137717" y="1558386"/>
              <a:chExt cx="9930794" cy="386080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E71948E-EC6B-AA47-8C78-CB23426FBA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717" y="1558386"/>
                <a:ext cx="9930794" cy="3860800"/>
                <a:chOff x="1325745" y="1743052"/>
                <a:chExt cx="9930794" cy="3860800"/>
              </a:xfr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58361B83-76AC-4544-BEF0-75FCBC77A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9155158" y="1743052"/>
                  <a:ext cx="2101381" cy="378000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265E665-6994-8C4A-AC94-4B873128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5745" y="1743052"/>
                  <a:ext cx="2171700" cy="3848100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70F5D32-C90F-E946-877A-3EF9E4F7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016" y="1743052"/>
                  <a:ext cx="2171700" cy="3860800"/>
                </a:xfrm>
                <a:prstGeom prst="rect">
                  <a:avLst/>
                </a:prstGeom>
              </p:spPr>
            </p:pic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164A3F-8493-DC48-BBE5-A04DAEE7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4259" y="1558386"/>
                <a:ext cx="2146299" cy="3860800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6261714" y="5563879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activity_main_drawer.xml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8832454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841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7F24B4-34AF-5545-AEA8-2A6B12A3C2D7}"/>
              </a:ext>
            </a:extLst>
          </p:cNvPr>
          <p:cNvGrpSpPr/>
          <p:nvPr/>
        </p:nvGrpSpPr>
        <p:grpSpPr>
          <a:xfrm>
            <a:off x="984010" y="1625323"/>
            <a:ext cx="10223979" cy="4479202"/>
            <a:chOff x="1071657" y="1542207"/>
            <a:chExt cx="10223979" cy="447920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3970921" y="5566484"/>
              <a:ext cx="176723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activity_about.xml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6282255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fragment_favorite.xml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8879986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layout_favorite_row.xml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1071657" y="5571923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fragment_home_tab.xml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C7BFBBB-3C5F-E940-8C49-B0B70D60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143" y="1550673"/>
              <a:ext cx="21463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D524FD-D8F0-0B4F-9473-AA09BB82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3637" y="1550673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0E9417B-90AD-4746-B256-F3DD6CA9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9830" y="1546440"/>
              <a:ext cx="21590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D1F6FC5-B759-BA4C-A2DC-959DC81F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249" y="1542207"/>
              <a:ext cx="21717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61417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77341-10E9-F04A-8B6A-D9FFD1412D0E}"/>
              </a:ext>
            </a:extLst>
          </p:cNvPr>
          <p:cNvGrpSpPr/>
          <p:nvPr/>
        </p:nvGrpSpPr>
        <p:grpSpPr>
          <a:xfrm>
            <a:off x="928521" y="1597977"/>
            <a:ext cx="10334958" cy="4533894"/>
            <a:chOff x="855685" y="1565192"/>
            <a:chExt cx="10334958" cy="45338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B7F24B4-34AF-5545-AEA8-2A6B12A3C2D7}"/>
                </a:ext>
              </a:extLst>
            </p:cNvPr>
            <p:cNvGrpSpPr/>
            <p:nvPr/>
          </p:nvGrpSpPr>
          <p:grpSpPr>
            <a:xfrm>
              <a:off x="855685" y="5649600"/>
              <a:ext cx="10334958" cy="449486"/>
              <a:chOff x="943332" y="5566484"/>
              <a:chExt cx="10334958" cy="4494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C0ED1C-8D05-294C-BD24-AB36B284494E}"/>
                  </a:ext>
                </a:extLst>
              </p:cNvPr>
              <p:cNvSpPr/>
              <p:nvPr/>
            </p:nvSpPr>
            <p:spPr>
              <a:xfrm>
                <a:off x="3728951" y="5566484"/>
                <a:ext cx="211411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layout_recipe_row.xml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FA16BE-6F58-CF4E-9842-CE291F5010FA}"/>
                  </a:ext>
                </a:extLst>
              </p:cNvPr>
              <p:cNvSpPr/>
              <p:nvPr/>
            </p:nvSpPr>
            <p:spPr>
              <a:xfrm>
                <a:off x="621822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D8D8D8"/>
                    </a:highlight>
                  </a:rPr>
                  <a:t>activity_recipe_details.xml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1838E9-40EC-BE48-A696-D969022C228C}"/>
                  </a:ext>
                </a:extLst>
              </p:cNvPr>
              <p:cNvSpPr/>
              <p:nvPr/>
            </p:nvSpPr>
            <p:spPr>
              <a:xfrm>
                <a:off x="886264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activity_add.xml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B0E531F-6B42-2042-B0B9-1361F579E7E7}"/>
                  </a:ext>
                </a:extLst>
              </p:cNvPr>
              <p:cNvSpPr/>
              <p:nvPr/>
            </p:nvSpPr>
            <p:spPr>
              <a:xfrm>
                <a:off x="943332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fragment_recipes.xml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156610C-60AD-EB4D-8025-E77B098C60AC}"/>
                </a:ext>
              </a:extLst>
            </p:cNvPr>
            <p:cNvGrpSpPr/>
            <p:nvPr/>
          </p:nvGrpSpPr>
          <p:grpSpPr>
            <a:xfrm>
              <a:off x="984010" y="1565192"/>
              <a:ext cx="10081517" cy="3860800"/>
              <a:chOff x="1136750" y="1273211"/>
              <a:chExt cx="10081517" cy="3860800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76E605D-745A-A448-AE74-FAB27C60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750" y="1273211"/>
                <a:ext cx="2159000" cy="38608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0442" y="1283199"/>
                <a:ext cx="2161324" cy="384082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D83D9C1-B1F0-CB48-9C03-114BF990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6458" y="1285911"/>
                <a:ext cx="2171700" cy="3835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BB2DCA5E-CA94-5C4E-B432-28DB8380A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849" y="1279562"/>
                <a:ext cx="2165418" cy="3848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66922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C94D91-C9AB-1A42-AF4C-6850036BF75E}"/>
              </a:ext>
            </a:extLst>
          </p:cNvPr>
          <p:cNvGrpSpPr/>
          <p:nvPr/>
        </p:nvGrpSpPr>
        <p:grpSpPr>
          <a:xfrm>
            <a:off x="2250731" y="1597977"/>
            <a:ext cx="7690538" cy="4533894"/>
            <a:chOff x="928521" y="1597977"/>
            <a:chExt cx="7690538" cy="453389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C077341-10E9-F04A-8B6A-D9FFD1412D0E}"/>
                </a:ext>
              </a:extLst>
            </p:cNvPr>
            <p:cNvGrpSpPr/>
            <p:nvPr/>
          </p:nvGrpSpPr>
          <p:grpSpPr>
            <a:xfrm>
              <a:off x="928521" y="1607965"/>
              <a:ext cx="7690538" cy="4523906"/>
              <a:chOff x="855685" y="1575180"/>
              <a:chExt cx="7690538" cy="452390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B7F24B4-34AF-5545-AEA8-2A6B12A3C2D7}"/>
                  </a:ext>
                </a:extLst>
              </p:cNvPr>
              <p:cNvGrpSpPr/>
              <p:nvPr/>
            </p:nvGrpSpPr>
            <p:grpSpPr>
              <a:xfrm>
                <a:off x="855685" y="5649600"/>
                <a:ext cx="7690538" cy="449486"/>
                <a:chOff x="943332" y="5566484"/>
                <a:chExt cx="7690538" cy="44948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4C0ED1C-8D05-294C-BD24-AB36B284494E}"/>
                    </a:ext>
                  </a:extLst>
                </p:cNvPr>
                <p:cNvSpPr/>
                <p:nvPr/>
              </p:nvSpPr>
              <p:spPr>
                <a:xfrm>
                  <a:off x="3728951" y="5566484"/>
                  <a:ext cx="2114119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fragment_category.xml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0FA16BE-6F58-CF4E-9842-CE291F5010FA}"/>
                    </a:ext>
                  </a:extLst>
                </p:cNvPr>
                <p:cNvSpPr/>
                <p:nvPr/>
              </p:nvSpPr>
              <p:spPr>
                <a:xfrm>
                  <a:off x="6218220" y="5566484"/>
                  <a:ext cx="241565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layout_category_row.xml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B0E531F-6B42-2042-B0B9-1361F579E7E7}"/>
                    </a:ext>
                  </a:extLst>
                </p:cNvPr>
                <p:cNvSpPr/>
                <p:nvPr/>
              </p:nvSpPr>
              <p:spPr>
                <a:xfrm>
                  <a:off x="943332" y="5566484"/>
                  <a:ext cx="1926646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b="1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activity_recipes_by_category.xml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702" y="1575180"/>
                <a:ext cx="2161324" cy="3840825"/>
              </a:xfrm>
              <a:prstGeom prst="rect">
                <a:avLst/>
              </a:prstGeom>
            </p:spPr>
          </p:pic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4115D12-8C66-7A4D-8A7E-8236E9A0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22" y="1604328"/>
              <a:ext cx="21463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CB773F-DDF1-2C40-89E5-0272716A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846" y="1597977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BE2DCC0-A0B8-0444-83E2-5C3A8B7F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330" y="1617028"/>
              <a:ext cx="21717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04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6B834ED-D6E1-9B42-87A7-1CF1EBB144B5}"/>
              </a:ext>
            </a:extLst>
          </p:cNvPr>
          <p:cNvGrpSpPr/>
          <p:nvPr/>
        </p:nvGrpSpPr>
        <p:grpSpPr>
          <a:xfrm>
            <a:off x="3641728" y="1586743"/>
            <a:ext cx="4908544" cy="3859615"/>
            <a:chOff x="3877279" y="1565784"/>
            <a:chExt cx="4908544" cy="385961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048D68-B5DA-6C4F-B428-9860B62C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279" y="1565784"/>
              <a:ext cx="2171898" cy="385961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015BE51-C923-4C4D-862F-F4293F66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6542986" y="1565784"/>
              <a:ext cx="2242837" cy="385961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79D5D28-A0D8-8147-8271-C3D72E37F671}"/>
              </a:ext>
            </a:extLst>
          </p:cNvPr>
          <p:cNvSpPr/>
          <p:nvPr/>
        </p:nvSpPr>
        <p:spPr>
          <a:xfrm>
            <a:off x="3699507" y="5616117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fragment_countdown.xml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9B0CD0-DF53-5C49-B1D3-5DC2A53134FF}"/>
              </a:ext>
            </a:extLst>
          </p:cNvPr>
          <p:cNvSpPr/>
          <p:nvPr/>
        </p:nvSpPr>
        <p:spPr>
          <a:xfrm>
            <a:off x="6371793" y="5557014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activity_add.xml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55094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string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1105033" y="2111826"/>
            <a:ext cx="5109274" cy="3136863"/>
            <a:chOff x="1390800" y="2033989"/>
            <a:chExt cx="5109274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app_name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280646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navigation_drawer_open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265727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navigation_drawer_close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1820629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nav_header_subtitle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718423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Open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38607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Close navigation drawer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4053719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Rabbit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8074" y="4721366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Good Morning, Rabbit!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CFAEC78-3CB2-F746-B057-F89D43FAC279}"/>
              </a:ext>
            </a:extLst>
          </p:cNvPr>
          <p:cNvGrpSpPr/>
          <p:nvPr/>
        </p:nvGrpSpPr>
        <p:grpSpPr>
          <a:xfrm>
            <a:off x="6419581" y="2128612"/>
            <a:ext cx="4667386" cy="2485155"/>
            <a:chOff x="6419581" y="2128612"/>
            <a:chExt cx="4667386" cy="2485155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1B43CDC2-832B-6E40-9F1C-74F554C55C0A}"/>
                </a:ext>
              </a:extLst>
            </p:cNvPr>
            <p:cNvGrpSpPr/>
            <p:nvPr/>
          </p:nvGrpSpPr>
          <p:grpSpPr>
            <a:xfrm>
              <a:off x="6419581" y="2128612"/>
              <a:ext cx="2452000" cy="2476120"/>
              <a:chOff x="6573814" y="2108311"/>
              <a:chExt cx="2452000" cy="247612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891882F-E8D6-7443-9A59-AE39712DA767}"/>
                  </a:ext>
                </a:extLst>
              </p:cNvPr>
              <p:cNvSpPr/>
              <p:nvPr/>
            </p:nvSpPr>
            <p:spPr>
              <a:xfrm>
                <a:off x="6573814" y="210831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DE8D016-B976-6D40-9011-5AB35314B179}"/>
                  </a:ext>
                </a:extLst>
              </p:cNvPr>
              <p:cNvSpPr/>
              <p:nvPr/>
            </p:nvSpPr>
            <p:spPr>
              <a:xfrm>
                <a:off x="6573814" y="27838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action_settings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36C7499-70BA-544E-85FA-BEE062790222}"/>
                  </a:ext>
                </a:extLst>
              </p:cNvPr>
              <p:cNvSpPr/>
              <p:nvPr/>
            </p:nvSpPr>
            <p:spPr>
              <a:xfrm>
                <a:off x="6573814" y="34594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A9B3221-5BDE-C940-97F3-BF01B61F2887}"/>
                  </a:ext>
                </a:extLst>
              </p:cNvPr>
              <p:cNvSpPr/>
              <p:nvPr/>
            </p:nvSpPr>
            <p:spPr>
              <a:xfrm>
                <a:off x="6573814" y="413494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4E1BE1EB-9AAF-7144-8912-E1A9C204F6C6}"/>
                </a:ext>
              </a:extLst>
            </p:cNvPr>
            <p:cNvGrpSpPr/>
            <p:nvPr/>
          </p:nvGrpSpPr>
          <p:grpSpPr>
            <a:xfrm>
              <a:off x="8634967" y="2128612"/>
              <a:ext cx="2452000" cy="2485155"/>
              <a:chOff x="8634967" y="2128612"/>
              <a:chExt cx="2452000" cy="248515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53C290B-F3EF-914B-85FE-71CD48912F3B}"/>
                  </a:ext>
                </a:extLst>
              </p:cNvPr>
              <p:cNvSpPr/>
              <p:nvPr/>
            </p:nvSpPr>
            <p:spPr>
              <a:xfrm>
                <a:off x="8634967" y="212861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211C50B-43D1-F542-8C39-72BC388D1E28}"/>
                  </a:ext>
                </a:extLst>
              </p:cNvPr>
              <p:cNvSpPr/>
              <p:nvPr/>
            </p:nvSpPr>
            <p:spPr>
              <a:xfrm>
                <a:off x="8634967" y="280716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Settings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E337600-AC94-564F-A68F-40A2831A29D2}"/>
                  </a:ext>
                </a:extLst>
              </p:cNvPr>
              <p:cNvSpPr/>
              <p:nvPr/>
            </p:nvSpPr>
            <p:spPr>
              <a:xfrm>
                <a:off x="8634967" y="416428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時間到囉！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A3FDB116-FF07-4248-8B37-B54B8DCAB02F}"/>
                  </a:ext>
                </a:extLst>
              </p:cNvPr>
              <p:cNvSpPr/>
              <p:nvPr/>
            </p:nvSpPr>
            <p:spPr>
              <a:xfrm>
                <a:off x="8634967" y="348572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741995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array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4584853" y="2326845"/>
            <a:ext cx="4313439" cy="2706826"/>
            <a:chOff x="2186635" y="2047007"/>
            <a:chExt cx="4313439" cy="270682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2186635" y="2047007"/>
              <a:ext cx="15188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labels_array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4048074" y="205077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Meat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4048074" y="2614168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Vegetarian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4048074" y="3177561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Lunch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4048074" y="374095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Healthy Recipes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4043419" y="4304347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Drinks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321324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color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93D4AFF-4C82-FA41-855D-A06715336EEB}"/>
              </a:ext>
            </a:extLst>
          </p:cNvPr>
          <p:cNvGrpSpPr/>
          <p:nvPr/>
        </p:nvGrpSpPr>
        <p:grpSpPr>
          <a:xfrm>
            <a:off x="1663497" y="1491153"/>
            <a:ext cx="10314665" cy="4747541"/>
            <a:chOff x="1052104" y="1545583"/>
            <a:chExt cx="10314665" cy="4747541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1E661BD8-CC60-9048-9CC1-EF5E8B2E3906}"/>
                </a:ext>
              </a:extLst>
            </p:cNvPr>
            <p:cNvGrpSpPr/>
            <p:nvPr/>
          </p:nvGrpSpPr>
          <p:grpSpPr>
            <a:xfrm>
              <a:off x="1052104" y="1545583"/>
              <a:ext cx="5327410" cy="4747541"/>
              <a:chOff x="1052104" y="1509736"/>
              <a:chExt cx="5327410" cy="474754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A26763E-EBAF-E847-92DE-E452E3FF43AB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DB7F164-5B0F-FA43-8C51-2C8807A47F2C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D583BF5D-06D5-8842-A823-901CB77CD2E4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0F7187E-4E61-F648-8A0B-D1A9B8467982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66CF8AF-C6F2-644D-89E3-D2F571A49164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6EFB033-854E-CC4F-A915-2A62742DBD02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B05D67FA-8344-5C4F-A8E1-26A8951BAECE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48B8ABFC-0D44-0443-8710-784044E2D5B2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8B5C8032-1ACE-864A-997C-4CA7072403C7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D7D04DA-01BC-5143-9DBA-A4ECE9C48DBD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E3094520-6472-214F-B719-435B6D879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A59AD9CD-A898-E445-A7C6-B4C868A73EB9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72EA5FF-9AC8-7647-8FC0-3F87713AB318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B214B8D-7428-D74C-9723-3CCB8BBFC357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9EC6909-78DB-8D49-A312-93344A6FD86C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AD3A2A01-9C5C-1B42-91BF-92858AC3F93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F3E2314-0CB5-0A4F-98E9-9D8CDCC5D2F2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8" name="圓角矩形 57">
                <a:extLst>
                  <a:ext uri="{FF2B5EF4-FFF2-40B4-BE49-F238E27FC236}">
                    <a16:creationId xmlns:a16="http://schemas.microsoft.com/office/drawing/2014/main" id="{A54A0B59-6878-0643-9891-EE15C9E174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63937EF2-35EC-324D-A545-960B37936C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0" name="圓角矩形 59">
                <a:extLst>
                  <a:ext uri="{FF2B5EF4-FFF2-40B4-BE49-F238E27FC236}">
                    <a16:creationId xmlns:a16="http://schemas.microsoft.com/office/drawing/2014/main" id="{388A240C-663A-E846-8DFB-51E6E4C984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1" name="圓角矩形 60">
                <a:extLst>
                  <a:ext uri="{FF2B5EF4-FFF2-40B4-BE49-F238E27FC236}">
                    <a16:creationId xmlns:a16="http://schemas.microsoft.com/office/drawing/2014/main" id="{4A276020-6E94-8B43-A643-8E84E46F7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A4868A21-8B6D-7543-B8B0-B25E4B9836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AC636C53-7067-0E4B-A818-F206BDAA5E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B788D5C2-C71F-D748-AAD8-902CAE241B2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A486E357-0BCF-9247-AB88-678F62B59E1C}"/>
                </a:ext>
              </a:extLst>
            </p:cNvPr>
            <p:cNvGrpSpPr/>
            <p:nvPr/>
          </p:nvGrpSpPr>
          <p:grpSpPr>
            <a:xfrm>
              <a:off x="6039359" y="1545583"/>
              <a:ext cx="5327410" cy="4747541"/>
              <a:chOff x="1052104" y="1509736"/>
              <a:chExt cx="5327410" cy="4747541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1BA2716-5E0D-5340-B11E-FD0AC5612BFE}"/>
                  </a:ext>
                </a:extLst>
              </p:cNvPr>
              <p:cNvSpPr/>
              <p:nvPr/>
            </p:nvSpPr>
            <p:spPr>
              <a:xfrm>
                <a:off x="1603964" y="1509736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49A3904-CC47-114A-9CEB-780859D062E0}"/>
                  </a:ext>
                </a:extLst>
              </p:cNvPr>
              <p:cNvSpPr/>
              <p:nvPr/>
            </p:nvSpPr>
            <p:spPr>
              <a:xfrm>
                <a:off x="1603964" y="2121102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A30C6796-2D24-F44B-B2C1-A6D3A38857E1}"/>
                  </a:ext>
                </a:extLst>
              </p:cNvPr>
              <p:cNvSpPr/>
              <p:nvPr/>
            </p:nvSpPr>
            <p:spPr>
              <a:xfrm>
                <a:off x="1603964" y="2732468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B2D72C68-DCF0-E741-A09E-E8E7FEDBB4B8}"/>
                  </a:ext>
                </a:extLst>
              </p:cNvPr>
              <p:cNvSpPr/>
              <p:nvPr/>
            </p:nvSpPr>
            <p:spPr>
              <a:xfrm>
                <a:off x="1603964" y="334383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249D6E04-5B64-3F4E-A492-4AC28DE42375}"/>
                  </a:ext>
                </a:extLst>
              </p:cNvPr>
              <p:cNvSpPr/>
              <p:nvPr/>
            </p:nvSpPr>
            <p:spPr>
              <a:xfrm>
                <a:off x="1603964" y="395520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58A86E66-9D57-604F-B909-50BA0EAC47E0}"/>
                  </a:ext>
                </a:extLst>
              </p:cNvPr>
              <p:cNvSpPr/>
              <p:nvPr/>
            </p:nvSpPr>
            <p:spPr>
              <a:xfrm>
                <a:off x="3927514" y="154750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D553827-EB68-9E4A-9A9A-7058763B85A1}"/>
                  </a:ext>
                </a:extLst>
              </p:cNvPr>
              <p:cNvSpPr/>
              <p:nvPr/>
            </p:nvSpPr>
            <p:spPr>
              <a:xfrm>
                <a:off x="3927514" y="215611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BBC992B7-D262-9842-AA99-7A1CBDADC9F4}"/>
                  </a:ext>
                </a:extLst>
              </p:cNvPr>
              <p:cNvSpPr/>
              <p:nvPr/>
            </p:nvSpPr>
            <p:spPr>
              <a:xfrm>
                <a:off x="3927514" y="276473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EAEA9365-AED7-4449-B604-3748181AE3C6}"/>
                  </a:ext>
                </a:extLst>
              </p:cNvPr>
              <p:cNvSpPr/>
              <p:nvPr/>
            </p:nvSpPr>
            <p:spPr>
              <a:xfrm>
                <a:off x="3927514" y="337334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C7A90484-074A-6E42-8EE9-4CB1EB9DDBDA}"/>
                  </a:ext>
                </a:extLst>
              </p:cNvPr>
              <p:cNvSpPr/>
              <p:nvPr/>
            </p:nvSpPr>
            <p:spPr>
              <a:xfrm>
                <a:off x="3927514" y="3981955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6" name="圓角矩形 75">
                <a:extLst>
                  <a:ext uri="{FF2B5EF4-FFF2-40B4-BE49-F238E27FC236}">
                    <a16:creationId xmlns:a16="http://schemas.microsoft.com/office/drawing/2014/main" id="{EE06C1D5-7879-7E4E-9130-801230C63D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58393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23A5C0F1-54EC-A14D-9271-7967E0C76D7E}"/>
                  </a:ext>
                </a:extLst>
              </p:cNvPr>
              <p:cNvSpPr/>
              <p:nvPr/>
            </p:nvSpPr>
            <p:spPr>
              <a:xfrm>
                <a:off x="1603964" y="456656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C8F7A883-9A51-9345-B2FB-832FA845AFE6}"/>
                  </a:ext>
                </a:extLst>
              </p:cNvPr>
              <p:cNvSpPr/>
              <p:nvPr/>
            </p:nvSpPr>
            <p:spPr>
              <a:xfrm>
                <a:off x="1603964" y="517793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D78E48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80F3751-CA2A-6346-B58C-FE4B85B228F5}"/>
                  </a:ext>
                </a:extLst>
              </p:cNvPr>
              <p:cNvSpPr/>
              <p:nvPr/>
            </p:nvSpPr>
            <p:spPr>
              <a:xfrm>
                <a:off x="1603964" y="578930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D78E48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D78E48"/>
                  </a:solidFill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2FB61E40-D599-304A-AB62-1274DB0FDD29}"/>
                  </a:ext>
                </a:extLst>
              </p:cNvPr>
              <p:cNvSpPr/>
              <p:nvPr/>
            </p:nvSpPr>
            <p:spPr>
              <a:xfrm>
                <a:off x="3927514" y="459056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1C0BA73E-3D30-034F-8491-98495D53C56C}"/>
                  </a:ext>
                </a:extLst>
              </p:cNvPr>
              <p:cNvSpPr/>
              <p:nvPr/>
            </p:nvSpPr>
            <p:spPr>
              <a:xfrm>
                <a:off x="3927514" y="519917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09669870-AA25-6B4D-89FE-D952F470B6F1}"/>
                  </a:ext>
                </a:extLst>
              </p:cNvPr>
              <p:cNvSpPr/>
              <p:nvPr/>
            </p:nvSpPr>
            <p:spPr>
              <a:xfrm>
                <a:off x="3927514" y="580779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C7FCE2CF-FA07-404F-B539-DA43C22115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58822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E6D5B3F9-04CF-F74A-82E9-69333B733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59251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5" name="圓角矩形 84">
                <a:extLst>
                  <a:ext uri="{FF2B5EF4-FFF2-40B4-BE49-F238E27FC236}">
                    <a16:creationId xmlns:a16="http://schemas.microsoft.com/office/drawing/2014/main" id="{01AB0899-B4E4-1045-BDF0-7F7C10232D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359680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6" name="圓角矩形 85">
                <a:extLst>
                  <a:ext uri="{FF2B5EF4-FFF2-40B4-BE49-F238E27FC236}">
                    <a16:creationId xmlns:a16="http://schemas.microsoft.com/office/drawing/2014/main" id="{F516706B-7189-034F-A585-74FA89E4FB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960109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7" name="圓角矩形 86">
                <a:extLst>
                  <a:ext uri="{FF2B5EF4-FFF2-40B4-BE49-F238E27FC236}">
                    <a16:creationId xmlns:a16="http://schemas.microsoft.com/office/drawing/2014/main" id="{9C5884D0-4563-334F-BBDF-5655CDD655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560538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8" name="圓角矩形 87">
                <a:extLst>
                  <a:ext uri="{FF2B5EF4-FFF2-40B4-BE49-F238E27FC236}">
                    <a16:creationId xmlns:a16="http://schemas.microsoft.com/office/drawing/2014/main" id="{2DA10EF1-A439-B047-9F1B-CF52AAF95C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160967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9" name="圓角矩形 88">
                <a:extLst>
                  <a:ext uri="{FF2B5EF4-FFF2-40B4-BE49-F238E27FC236}">
                    <a16:creationId xmlns:a16="http://schemas.microsoft.com/office/drawing/2014/main" id="{83456247-D4B0-314C-8D06-ED313DBC5D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761394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93243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400" b="1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開發動機</a:t>
              </a:r>
              <a:endParaRPr lang="en-US" altLang="ko-KR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42" name="그룹 21">
            <a:extLst>
              <a:ext uri="{FF2B5EF4-FFF2-40B4-BE49-F238E27FC236}">
                <a16:creationId xmlns:a16="http://schemas.microsoft.com/office/drawing/2014/main" id="{9E831D59-7588-8B4E-B323-9C008CE25A4C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7" y="346983"/>
            <a:chExt cx="2691684" cy="4726546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61" name="사각형: 둥근 모서리 1069">
              <a:extLst>
                <a:ext uri="{FF2B5EF4-FFF2-40B4-BE49-F238E27FC236}">
                  <a16:creationId xmlns:a16="http://schemas.microsoft.com/office/drawing/2014/main" id="{71229D54-7BD0-E940-9D85-A727257DD59C}"/>
                </a:ext>
              </a:extLst>
            </p:cNvPr>
            <p:cNvSpPr/>
            <p:nvPr/>
          </p:nvSpPr>
          <p:spPr>
            <a:xfrm>
              <a:off x="6701757" y="346983"/>
              <a:ext cx="2691684" cy="4726546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사각형: 둥근 위쪽 모서리 95">
              <a:extLst>
                <a:ext uri="{FF2B5EF4-FFF2-40B4-BE49-F238E27FC236}">
                  <a16:creationId xmlns:a16="http://schemas.microsoft.com/office/drawing/2014/main" id="{3085FC07-CB5B-C44E-AD12-C8E3039ADB39}"/>
                </a:ext>
              </a:extLst>
            </p:cNvPr>
            <p:cNvSpPr/>
            <p:nvPr/>
          </p:nvSpPr>
          <p:spPr>
            <a:xfrm>
              <a:off x="6701757" y="361152"/>
              <a:ext cx="2691684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사각형: 둥근 위쪽 모서리 96">
              <a:extLst>
                <a:ext uri="{FF2B5EF4-FFF2-40B4-BE49-F238E27FC236}">
                  <a16:creationId xmlns:a16="http://schemas.microsoft.com/office/drawing/2014/main" id="{5636B678-54C6-5C40-B884-8112296574E4}"/>
                </a:ext>
              </a:extLst>
            </p:cNvPr>
            <p:cNvSpPr/>
            <p:nvPr/>
          </p:nvSpPr>
          <p:spPr>
            <a:xfrm>
              <a:off x="6701757" y="4702974"/>
              <a:ext cx="2691684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사각형: 둥근 모서리 97">
              <a:extLst>
                <a:ext uri="{FF2B5EF4-FFF2-40B4-BE49-F238E27FC236}">
                  <a16:creationId xmlns:a16="http://schemas.microsoft.com/office/drawing/2014/main" id="{2D5A3C90-2E97-0E4E-B6BD-933AFABF906C}"/>
                </a:ext>
              </a:extLst>
            </p:cNvPr>
            <p:cNvSpPr/>
            <p:nvPr/>
          </p:nvSpPr>
          <p:spPr>
            <a:xfrm>
              <a:off x="7695004" y="479658"/>
              <a:ext cx="705190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사각형: 둥근 모서리 98">
              <a:extLst>
                <a:ext uri="{FF2B5EF4-FFF2-40B4-BE49-F238E27FC236}">
                  <a16:creationId xmlns:a16="http://schemas.microsoft.com/office/drawing/2014/main" id="{5D710BEE-6B86-C749-A37C-0D0E34BD9E75}"/>
                </a:ext>
              </a:extLst>
            </p:cNvPr>
            <p:cNvSpPr/>
            <p:nvPr/>
          </p:nvSpPr>
          <p:spPr>
            <a:xfrm>
              <a:off x="7741707" y="4798895"/>
              <a:ext cx="611785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3" name="그룹 27">
            <a:extLst>
              <a:ext uri="{FF2B5EF4-FFF2-40B4-BE49-F238E27FC236}">
                <a16:creationId xmlns:a16="http://schemas.microsoft.com/office/drawing/2014/main" id="{E66174A8-A43B-5048-ABE3-732E107D407A}"/>
              </a:ext>
            </a:extLst>
          </p:cNvPr>
          <p:cNvGrpSpPr/>
          <p:nvPr/>
        </p:nvGrpSpPr>
        <p:grpSpPr>
          <a:xfrm>
            <a:off x="1715157" y="2265007"/>
            <a:ext cx="2943918" cy="2665282"/>
            <a:chOff x="7711661" y="1076896"/>
            <a:chExt cx="3284130" cy="2973293"/>
          </a:xfrm>
        </p:grpSpPr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57944E4B-6B52-8E4D-AE3F-806A9FF0418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7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9A447F53-6827-414D-8B35-A23B0088AAE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62">
              <a:extLst>
                <a:ext uri="{FF2B5EF4-FFF2-40B4-BE49-F238E27FC236}">
                  <a16:creationId xmlns:a16="http://schemas.microsoft.com/office/drawing/2014/main" id="{BA012BBD-BD91-074D-AC22-34B84FE2A97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6" y="2308014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6D228764-1C36-694A-A6F2-10DFE2172D3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4">
              <a:extLst>
                <a:ext uri="{FF2B5EF4-FFF2-40B4-BE49-F238E27FC236}">
                  <a16:creationId xmlns:a16="http://schemas.microsoft.com/office/drawing/2014/main" id="{5E0E34F6-FE6C-414C-9580-8BD623FE56B0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5" y="1735744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65A6104A-E3FE-184F-B3A7-59590ADE3C9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3" y="1117480"/>
              <a:ext cx="979758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66">
              <a:extLst>
                <a:ext uri="{FF2B5EF4-FFF2-40B4-BE49-F238E27FC236}">
                  <a16:creationId xmlns:a16="http://schemas.microsoft.com/office/drawing/2014/main" id="{972D89C8-C218-754D-A3CA-274072F18522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3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67">
              <a:extLst>
                <a:ext uri="{FF2B5EF4-FFF2-40B4-BE49-F238E27FC236}">
                  <a16:creationId xmlns:a16="http://schemas.microsoft.com/office/drawing/2014/main" id="{EFB39828-63CF-504A-BECD-B68A10991BF0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7" y="1076896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68">
              <a:extLst>
                <a:ext uri="{FF2B5EF4-FFF2-40B4-BE49-F238E27FC236}">
                  <a16:creationId xmlns:a16="http://schemas.microsoft.com/office/drawing/2014/main" id="{F2DC44AF-B52F-2D4C-8228-9F0269D4567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2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69">
              <a:extLst>
                <a:ext uri="{FF2B5EF4-FFF2-40B4-BE49-F238E27FC236}">
                  <a16:creationId xmlns:a16="http://schemas.microsoft.com/office/drawing/2014/main" id="{A84B4C58-4180-2A4C-9A26-61B7E66A1A0F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8" y="2436728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70">
              <a:extLst>
                <a:ext uri="{FF2B5EF4-FFF2-40B4-BE49-F238E27FC236}">
                  <a16:creationId xmlns:a16="http://schemas.microsoft.com/office/drawing/2014/main" id="{932098FE-1F69-6241-A6C6-4D8294425C85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2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자유형: 도형 93">
              <a:extLst>
                <a:ext uri="{FF2B5EF4-FFF2-40B4-BE49-F238E27FC236}">
                  <a16:creationId xmlns:a16="http://schemas.microsoft.com/office/drawing/2014/main" id="{C3C594C2-6809-D24D-AA3D-42854763DF63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1" y="3214890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번개 55">
            <a:extLst>
              <a:ext uri="{FF2B5EF4-FFF2-40B4-BE49-F238E27FC236}">
                <a16:creationId xmlns:a16="http://schemas.microsoft.com/office/drawing/2014/main" id="{D4B8DC49-3313-C247-88E7-001CA50ED677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번개 56">
            <a:extLst>
              <a:ext uri="{FF2B5EF4-FFF2-40B4-BE49-F238E27FC236}">
                <a16:creationId xmlns:a16="http://schemas.microsoft.com/office/drawing/2014/main" id="{BA3F9A93-2E82-1049-9007-7561FEC1FFD2}"/>
              </a:ext>
            </a:extLst>
          </p:cNvPr>
          <p:cNvSpPr/>
          <p:nvPr/>
        </p:nvSpPr>
        <p:spPr>
          <a:xfrm rot="5078373">
            <a:off x="4901900" y="185062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번개 57">
            <a:extLst>
              <a:ext uri="{FF2B5EF4-FFF2-40B4-BE49-F238E27FC236}">
                <a16:creationId xmlns:a16="http://schemas.microsoft.com/office/drawing/2014/main" id="{061C2B17-8E3A-1C4C-8264-A9E876443D69}"/>
              </a:ext>
            </a:extLst>
          </p:cNvPr>
          <p:cNvSpPr/>
          <p:nvPr/>
        </p:nvSpPr>
        <p:spPr>
          <a:xfrm rot="6234213">
            <a:off x="5061174" y="2366167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번개 58">
            <a:extLst>
              <a:ext uri="{FF2B5EF4-FFF2-40B4-BE49-F238E27FC236}">
                <a16:creationId xmlns:a16="http://schemas.microsoft.com/office/drawing/2014/main" id="{142B1034-DA50-E042-A97A-A01DFA23DD64}"/>
              </a:ext>
            </a:extLst>
          </p:cNvPr>
          <p:cNvSpPr/>
          <p:nvPr/>
        </p:nvSpPr>
        <p:spPr>
          <a:xfrm rot="7730250">
            <a:off x="5088370" y="2910106"/>
            <a:ext cx="348761" cy="739489"/>
          </a:xfrm>
          <a:prstGeom prst="lightningBol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번개 59">
            <a:extLst>
              <a:ext uri="{FF2B5EF4-FFF2-40B4-BE49-F238E27FC236}">
                <a16:creationId xmlns:a16="http://schemas.microsoft.com/office/drawing/2014/main" id="{4C2FB364-0DCE-C341-947D-D6D1EE4E2032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직사각형 61">
            <a:extLst>
              <a:ext uri="{FF2B5EF4-FFF2-40B4-BE49-F238E27FC236}">
                <a16:creationId xmlns:a16="http://schemas.microsoft.com/office/drawing/2014/main" id="{626B147E-BA80-E14B-B860-0D0C1BC99B1E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因現代資訊普級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當代的年輕人有更多機會接觸到做菜的資訊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也越來越多人會做菜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但大多數人還是喜歡依照食譜上的做法做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然而得到食譜的方式不外乎是上網搜尋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因此我們的目標為整合所有食譜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prstClr val="white">
                    <a:lumMod val="50000"/>
                  </a:prstClr>
                </a:solidFill>
              </a:rPr>
              <a:t>APP</a:t>
            </a:r>
            <a:r>
              <a:rPr lang="ko-KR" altLang="en-US" dirty="0" err="1">
                <a:solidFill>
                  <a:prstClr val="white">
                    <a:lumMod val="50000"/>
                  </a:prstClr>
                </a:solidFill>
              </a:rPr>
              <a:t>裡學習到食譜</a:t>
            </a:r>
            <a:endParaRPr lang="en-US" altLang="ko-KR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56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 err="1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dimen</a:t>
              </a:r>
              <a:endParaRPr lang="en-US" altLang="ko-KR" sz="2400" b="1" i="1" kern="0" dirty="0">
                <a:solidFill>
                  <a:srgbClr val="F8A978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9AB1C7B-6346-0849-8E50-72247C3DC930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DB7F164-5B0F-FA43-8C51-2C8807A47F2C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583BF5D-06D5-8842-A823-901CB77CD2E4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F7187E-4E61-F648-8A0B-D1A9B8467982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66CF8AF-C6F2-644D-89E3-D2F571A49164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D78E48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6EFB033-854E-CC4F-A915-2A62742DBD02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5D67FA-8344-5C4F-A8E1-26A8951BAECE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8B8ABFC-0D44-0443-8710-784044E2D5B2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B5C8032-1ACE-864A-997C-4CA7072403C7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7D04DA-01BC-5143-9DBA-A4ECE9C48DBD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59624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VALUE </a:t>
              </a:r>
              <a:r>
                <a:rPr lang="en-US" altLang="ko-KR" sz="2400" b="1" i="1" kern="0" dirty="0">
                  <a:solidFill>
                    <a:srgbClr val="F8A978"/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style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AAF886F-3FF9-3D4C-BD5E-143219B886FB}"/>
              </a:ext>
            </a:extLst>
          </p:cNvPr>
          <p:cNvGrpSpPr/>
          <p:nvPr/>
        </p:nvGrpSpPr>
        <p:grpSpPr>
          <a:xfrm>
            <a:off x="3436421" y="1135367"/>
            <a:ext cx="5319158" cy="5952044"/>
            <a:chOff x="4662223" y="1135367"/>
            <a:chExt cx="5319158" cy="595204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A26763E-EBAF-E847-92DE-E452E3FF43AB}"/>
                </a:ext>
              </a:extLst>
            </p:cNvPr>
            <p:cNvSpPr/>
            <p:nvPr/>
          </p:nvSpPr>
          <p:spPr>
            <a:xfrm>
              <a:off x="4662224" y="1135367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sz="2000" b="1" dirty="0" err="1">
                  <a:solidFill>
                    <a:srgbClr val="D78E48"/>
                  </a:solidFill>
                </a:rPr>
                <a:t>AppTheme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colorPrimaryDark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colorPrimaryDark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colorAccent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@color/</a:t>
              </a:r>
              <a:r>
                <a:rPr lang="en" altLang="zh-TW" dirty="0" err="1">
                  <a:solidFill>
                    <a:schemeClr val="bg2">
                      <a:lumMod val="25000"/>
                    </a:schemeClr>
                  </a:solidFill>
                </a:rPr>
                <a:t>colorAccent</a:t>
              </a:r>
              <a:endParaRPr lang="en" altLang="zh-TW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lang="en" altLang="zh-TW" b="1" dirty="0" err="1">
                  <a:solidFill>
                    <a:srgbClr val="D78E48"/>
                  </a:solidFill>
                </a:rPr>
                <a:t>android:fontFamily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monospace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DD3027-D172-2743-85BB-0AD8C9A495A6}"/>
                </a:ext>
              </a:extLst>
            </p:cNvPr>
            <p:cNvSpPr/>
            <p:nvPr/>
          </p:nvSpPr>
          <p:spPr>
            <a:xfrm>
              <a:off x="4662224" y="3271604"/>
              <a:ext cx="5319157" cy="19989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AppTheme.NoActionBar</a:t>
              </a:r>
              <a:endParaRPr lang="en" altLang="zh-TW" sz="2000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windowActionBar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false</a:t>
              </a:r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windowNoTitle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  true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8B7758C-BC68-374A-9DF6-2958760620B3}"/>
                </a:ext>
              </a:extLst>
            </p:cNvPr>
            <p:cNvSpPr/>
            <p:nvPr/>
          </p:nvSpPr>
          <p:spPr>
            <a:xfrm>
              <a:off x="4662223" y="4357854"/>
              <a:ext cx="5319157" cy="27295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D78E48"/>
                  </a:solidFill>
                </a:rPr>
                <a:t>NumberPickerText</a:t>
              </a:r>
              <a:endParaRPr lang="en" altLang="zh-TW" b="1" dirty="0">
                <a:solidFill>
                  <a:srgbClr val="D78E48"/>
                </a:solidFill>
              </a:endParaRPr>
            </a:p>
            <a:p>
              <a:b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lang="en" altLang="zh-TW" b="1" dirty="0" err="1">
                  <a:solidFill>
                    <a:srgbClr val="D78E48"/>
                  </a:solidFill>
                </a:rPr>
                <a:t>android:textSize</a:t>
              </a:r>
              <a:r>
                <a:rPr lang="en" altLang="zh-TW" b="1" dirty="0">
                  <a:solidFill>
                    <a:srgbClr val="D78E48"/>
                  </a:solidFill>
                </a:rPr>
                <a:t>  </a:t>
              </a:r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20sp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33602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COOK BOOK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APP FUNCTIONALITY</a:t>
              </a: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79" name="모서리가 둥근 직사각형 7">
            <a:extLst>
              <a:ext uri="{FF2B5EF4-FFF2-40B4-BE49-F238E27FC236}">
                <a16:creationId xmlns:a16="http://schemas.microsoft.com/office/drawing/2014/main" id="{AB9F0A92-1A71-0243-A442-3FA84899A600}"/>
              </a:ext>
            </a:extLst>
          </p:cNvPr>
          <p:cNvSpPr/>
          <p:nvPr/>
        </p:nvSpPr>
        <p:spPr>
          <a:xfrm>
            <a:off x="1364348" y="4390416"/>
            <a:ext cx="3489256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모서리가 둥근 직사각형 7">
            <a:extLst>
              <a:ext uri="{FF2B5EF4-FFF2-40B4-BE49-F238E27FC236}">
                <a16:creationId xmlns:a16="http://schemas.microsoft.com/office/drawing/2014/main" id="{18AC711D-02C1-6B4A-A812-036EFBE8BB94}"/>
              </a:ext>
            </a:extLst>
          </p:cNvPr>
          <p:cNvSpPr/>
          <p:nvPr/>
        </p:nvSpPr>
        <p:spPr>
          <a:xfrm>
            <a:off x="7460274" y="4402713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0" name="모서리가 둥근 직사각형 7">
            <a:extLst>
              <a:ext uri="{FF2B5EF4-FFF2-40B4-BE49-F238E27FC236}">
                <a16:creationId xmlns:a16="http://schemas.microsoft.com/office/drawing/2014/main" id="{F954310F-A57C-4340-9E60-273C8E1441D5}"/>
              </a:ext>
            </a:extLst>
          </p:cNvPr>
          <p:cNvSpPr/>
          <p:nvPr/>
        </p:nvSpPr>
        <p:spPr>
          <a:xfrm>
            <a:off x="7391797" y="2161587"/>
            <a:ext cx="3743292" cy="1260380"/>
          </a:xfrm>
          <a:prstGeom prst="roundRect">
            <a:avLst>
              <a:gd name="adj" fmla="val 14028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8" name="모서리가 둥근 직사각형 7">
            <a:extLst>
              <a:ext uri="{FF2B5EF4-FFF2-40B4-BE49-F238E27FC236}">
                <a16:creationId xmlns:a16="http://schemas.microsoft.com/office/drawing/2014/main" id="{6CD68C23-5CF8-7E41-BE32-7B8A99F4C69F}"/>
              </a:ext>
            </a:extLst>
          </p:cNvPr>
          <p:cNvSpPr/>
          <p:nvPr/>
        </p:nvSpPr>
        <p:spPr>
          <a:xfrm>
            <a:off x="1364347" y="2204042"/>
            <a:ext cx="2909573" cy="1240505"/>
          </a:xfrm>
          <a:prstGeom prst="roundRect">
            <a:avLst>
              <a:gd name="adj" fmla="val 20829"/>
            </a:avLst>
          </a:prstGeom>
          <a:solidFill>
            <a:srgbClr val="FFF8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BBF545D-77E4-CB43-ABBB-F794F4D0CD39}"/>
              </a:ext>
            </a:extLst>
          </p:cNvPr>
          <p:cNvGrpSpPr/>
          <p:nvPr/>
        </p:nvGrpSpPr>
        <p:grpSpPr>
          <a:xfrm>
            <a:off x="1804025" y="2256913"/>
            <a:ext cx="9331064" cy="3263718"/>
            <a:chOff x="2118350" y="2236733"/>
            <a:chExt cx="9331064" cy="3263718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6F81A73-40C3-FA40-9D09-328A4A31DBA3}"/>
                </a:ext>
              </a:extLst>
            </p:cNvPr>
            <p:cNvGrpSpPr/>
            <p:nvPr/>
          </p:nvGrpSpPr>
          <p:grpSpPr>
            <a:xfrm>
              <a:off x="4199159" y="2236733"/>
              <a:ext cx="3793682" cy="2420583"/>
              <a:chOff x="4418917" y="2227710"/>
              <a:chExt cx="3793682" cy="2420583"/>
            </a:xfrm>
          </p:grpSpPr>
          <p:grpSp>
            <p:nvGrpSpPr>
              <p:cNvPr id="101" name="그룹 33">
                <a:extLst>
                  <a:ext uri="{FF2B5EF4-FFF2-40B4-BE49-F238E27FC236}">
                    <a16:creationId xmlns:a16="http://schemas.microsoft.com/office/drawing/2014/main" id="{FBF740FB-E732-3948-B066-7EE36D22E761}"/>
                  </a:ext>
                </a:extLst>
              </p:cNvPr>
              <p:cNvGrpSpPr/>
              <p:nvPr/>
            </p:nvGrpSpPr>
            <p:grpSpPr>
              <a:xfrm>
                <a:off x="4418917" y="2227710"/>
                <a:ext cx="389086" cy="389086"/>
                <a:chOff x="1073150" y="1506390"/>
                <a:chExt cx="389086" cy="389086"/>
              </a:xfrm>
            </p:grpSpPr>
            <p:sp>
              <p:nvSpPr>
                <p:cNvPr id="102" name="눈물 방울 34">
                  <a:extLst>
                    <a:ext uri="{FF2B5EF4-FFF2-40B4-BE49-F238E27FC236}">
                      <a16:creationId xmlns:a16="http://schemas.microsoft.com/office/drawing/2014/main" id="{5A529274-8E5C-D545-A0D4-C8FDAC1C0CF6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" name="직사각형 35">
                  <a:extLst>
                    <a:ext uri="{FF2B5EF4-FFF2-40B4-BE49-F238E27FC236}">
                      <a16:creationId xmlns:a16="http://schemas.microsoft.com/office/drawing/2014/main" id="{DBD5562A-F8C2-E940-83AC-26782CC426E0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05" name="직선 연결선 2">
                <a:extLst>
                  <a:ext uri="{FF2B5EF4-FFF2-40B4-BE49-F238E27FC236}">
                    <a16:creationId xmlns:a16="http://schemas.microsoft.com/office/drawing/2014/main" id="{57A4FD53-0D01-E548-8199-8D159E70006B}"/>
                  </a:ext>
                </a:extLst>
              </p:cNvPr>
              <p:cNvCxnSpPr/>
              <p:nvPr/>
            </p:nvCxnSpPr>
            <p:spPr>
              <a:xfrm flipH="1" flipV="1">
                <a:off x="4906695" y="261679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37">
                <a:extLst>
                  <a:ext uri="{FF2B5EF4-FFF2-40B4-BE49-F238E27FC236}">
                    <a16:creationId xmlns:a16="http://schemas.microsoft.com/office/drawing/2014/main" id="{251C55A7-048D-674C-BD1B-C042EBEFB43E}"/>
                  </a:ext>
                </a:extLst>
              </p:cNvPr>
              <p:cNvCxnSpPr/>
              <p:nvPr/>
            </p:nvCxnSpPr>
            <p:spPr>
              <a:xfrm rot="18000000" flipH="1" flipV="1">
                <a:off x="4916752" y="3946306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그룹 38">
                <a:extLst>
                  <a:ext uri="{FF2B5EF4-FFF2-40B4-BE49-F238E27FC236}">
                    <a16:creationId xmlns:a16="http://schemas.microsoft.com/office/drawing/2014/main" id="{B39BB3CD-1AF5-7D4D-BEAD-FEF9A3D43347}"/>
                  </a:ext>
                </a:extLst>
              </p:cNvPr>
              <p:cNvGrpSpPr/>
              <p:nvPr/>
            </p:nvGrpSpPr>
            <p:grpSpPr>
              <a:xfrm>
                <a:off x="4424999" y="4242630"/>
                <a:ext cx="389086" cy="389086"/>
                <a:chOff x="1073150" y="1506390"/>
                <a:chExt cx="389086" cy="389086"/>
              </a:xfrm>
            </p:grpSpPr>
            <p:sp>
              <p:nvSpPr>
                <p:cNvPr id="110" name="눈물 방울 39">
                  <a:extLst>
                    <a:ext uri="{FF2B5EF4-FFF2-40B4-BE49-F238E27FC236}">
                      <a16:creationId xmlns:a16="http://schemas.microsoft.com/office/drawing/2014/main" id="{68D79B6A-3E58-9E47-973D-C94ED7155C64}"/>
                    </a:ext>
                  </a:extLst>
                </p:cNvPr>
                <p:cNvSpPr/>
                <p:nvPr/>
              </p:nvSpPr>
              <p:spPr>
                <a:xfrm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113" name="직사각형 40">
                  <a:extLst>
                    <a:ext uri="{FF2B5EF4-FFF2-40B4-BE49-F238E27FC236}">
                      <a16:creationId xmlns:a16="http://schemas.microsoft.com/office/drawing/2014/main" id="{8E872812-B87D-B049-A29F-4ACCCAA369B6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00" name="육각형 32">
                <a:extLst>
                  <a:ext uri="{FF2B5EF4-FFF2-40B4-BE49-F238E27FC236}">
                    <a16:creationId xmlns:a16="http://schemas.microsoft.com/office/drawing/2014/main" id="{F1689B42-5F18-BA41-818C-5BFB18C3F884}"/>
                  </a:ext>
                </a:extLst>
              </p:cNvPr>
              <p:cNvSpPr/>
              <p:nvPr/>
            </p:nvSpPr>
            <p:spPr>
              <a:xfrm rot="5400000">
                <a:off x="5356894" y="2551822"/>
                <a:ext cx="1906835" cy="1665299"/>
              </a:xfrm>
              <a:prstGeom prst="hexagon">
                <a:avLst>
                  <a:gd name="adj" fmla="val 27857"/>
                  <a:gd name="vf" fmla="val 115470"/>
                </a:avLst>
              </a:prstGeom>
              <a:noFill/>
              <a:ln w="19050">
                <a:solidFill>
                  <a:srgbClr val="EA9A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3" name="그룹 33">
                <a:extLst>
                  <a:ext uri="{FF2B5EF4-FFF2-40B4-BE49-F238E27FC236}">
                    <a16:creationId xmlns:a16="http://schemas.microsoft.com/office/drawing/2014/main" id="{BAA87C98-4884-D249-B989-4B51353EC08F}"/>
                  </a:ext>
                </a:extLst>
              </p:cNvPr>
              <p:cNvGrpSpPr/>
              <p:nvPr/>
            </p:nvGrpSpPr>
            <p:grpSpPr>
              <a:xfrm flipH="1">
                <a:off x="7799814" y="224428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4" name="눈물 방울 34">
                  <a:extLst>
                    <a:ext uri="{FF2B5EF4-FFF2-40B4-BE49-F238E27FC236}">
                      <a16:creationId xmlns:a16="http://schemas.microsoft.com/office/drawing/2014/main" id="{24CB3734-2A78-BA47-AA10-DDDDFB5D8E24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5" name="직사각형 35">
                  <a:extLst>
                    <a:ext uri="{FF2B5EF4-FFF2-40B4-BE49-F238E27FC236}">
                      <a16:creationId xmlns:a16="http://schemas.microsoft.com/office/drawing/2014/main" id="{D60A7448-411B-494D-955F-D5C6150651BE}"/>
                    </a:ext>
                  </a:extLst>
                </p:cNvPr>
                <p:cNvSpPr/>
                <p:nvPr/>
              </p:nvSpPr>
              <p:spPr>
                <a:xfrm>
                  <a:off x="1162466" y="1525004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139" name="직선 연결선 71">
                <a:extLst>
                  <a:ext uri="{FF2B5EF4-FFF2-40B4-BE49-F238E27FC236}">
                    <a16:creationId xmlns:a16="http://schemas.microsoft.com/office/drawing/2014/main" id="{F4BD40E6-B2BD-394B-A400-0327D73DC5A3}"/>
                  </a:ext>
                </a:extLst>
              </p:cNvPr>
              <p:cNvCxnSpPr/>
              <p:nvPr/>
            </p:nvCxnSpPr>
            <p:spPr>
              <a:xfrm flipH="1" flipV="1">
                <a:off x="7177198" y="394630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2">
                <a:extLst>
                  <a:ext uri="{FF2B5EF4-FFF2-40B4-BE49-F238E27FC236}">
                    <a16:creationId xmlns:a16="http://schemas.microsoft.com/office/drawing/2014/main" id="{E561CB69-E42C-8B45-B2A0-295015893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6718" y="2619885"/>
                <a:ext cx="472275" cy="249443"/>
              </a:xfrm>
              <a:prstGeom prst="line">
                <a:avLst/>
              </a:prstGeom>
              <a:ln w="6350">
                <a:solidFill>
                  <a:srgbClr val="EA9A4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그룹 72">
                <a:extLst>
                  <a:ext uri="{FF2B5EF4-FFF2-40B4-BE49-F238E27FC236}">
                    <a16:creationId xmlns:a16="http://schemas.microsoft.com/office/drawing/2014/main" id="{CBF04499-D2AA-5746-8C8A-8F3781E9C9A4}"/>
                  </a:ext>
                </a:extLst>
              </p:cNvPr>
              <p:cNvGrpSpPr/>
              <p:nvPr/>
            </p:nvGrpSpPr>
            <p:grpSpPr>
              <a:xfrm>
                <a:off x="7823513" y="4259207"/>
                <a:ext cx="389086" cy="389086"/>
                <a:chOff x="1073150" y="1506390"/>
                <a:chExt cx="389086" cy="389086"/>
              </a:xfrm>
            </p:grpSpPr>
            <p:sp>
              <p:nvSpPr>
                <p:cNvPr id="141" name="눈물 방울 73">
                  <a:extLst>
                    <a:ext uri="{FF2B5EF4-FFF2-40B4-BE49-F238E27FC236}">
                      <a16:creationId xmlns:a16="http://schemas.microsoft.com/office/drawing/2014/main" id="{8368C577-17B4-B74B-973D-BCA4C27D9DD8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EA9A4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2" name="직사각형 74">
                  <a:extLst>
                    <a:ext uri="{FF2B5EF4-FFF2-40B4-BE49-F238E27FC236}">
                      <a16:creationId xmlns:a16="http://schemas.microsoft.com/office/drawing/2014/main" id="{D06A0A6E-99A5-5F41-8235-2ED33B2FC6DE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" name="群組 2">
                <a:extLst>
                  <a:ext uri="{FF2B5EF4-FFF2-40B4-BE49-F238E27FC236}">
                    <a16:creationId xmlns:a16="http://schemas.microsoft.com/office/drawing/2014/main" id="{6FDF0092-07EB-D84C-8AC3-8187137A0BA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870991" y="2874719"/>
                <a:ext cx="786825" cy="843851"/>
                <a:chOff x="1086275" y="1062015"/>
                <a:chExt cx="6569389" cy="5645016"/>
              </a:xfrm>
            </p:grpSpPr>
            <p:grpSp>
              <p:nvGrpSpPr>
                <p:cNvPr id="147" name="그룹 36">
                  <a:extLst>
                    <a:ext uri="{FF2B5EF4-FFF2-40B4-BE49-F238E27FC236}">
                      <a16:creationId xmlns:a16="http://schemas.microsoft.com/office/drawing/2014/main" id="{08CCC968-4EA7-174C-84D1-584CE858787A}"/>
                    </a:ext>
                  </a:extLst>
                </p:cNvPr>
                <p:cNvGrpSpPr/>
                <p:nvPr/>
              </p:nvGrpSpPr>
              <p:grpSpPr>
                <a:xfrm>
                  <a:off x="2148441" y="1358900"/>
                  <a:ext cx="5507223" cy="5348131"/>
                  <a:chOff x="3084083" y="306530"/>
                  <a:chExt cx="6257926" cy="6077149"/>
                </a:xfrm>
                <a:effectLst>
                  <a:outerShdw blurRad="190500" dir="18900000" sy="23000" kx="-1200000" algn="bl" rotWithShape="0">
                    <a:prstClr val="black">
                      <a:alpha val="20000"/>
                    </a:prstClr>
                  </a:outerShdw>
                </a:effectLst>
                <a:scene3d>
                  <a:camera prst="isometricOffAxis2Top">
                    <a:rot lat="18250380" lon="2755355" rev="18521926"/>
                  </a:camera>
                  <a:lightRig rig="glow" dir="t"/>
                </a:scene3d>
              </p:grpSpPr>
              <p:sp>
                <p:nvSpPr>
                  <p:cNvPr id="148" name="Freeform 6">
                    <a:extLst>
                      <a:ext uri="{FF2B5EF4-FFF2-40B4-BE49-F238E27FC236}">
                        <a16:creationId xmlns:a16="http://schemas.microsoft.com/office/drawing/2014/main" id="{F9E7CA16-E4AE-7E4B-BEDE-66DF53AE1A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9" name="Freeform 6">
                    <a:extLst>
                      <a:ext uri="{FF2B5EF4-FFF2-40B4-BE49-F238E27FC236}">
                        <a16:creationId xmlns:a16="http://schemas.microsoft.com/office/drawing/2014/main" id="{5FE0EA89-AF5D-B542-BDFF-E07BBDCA10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7" y="306530"/>
                    <a:ext cx="6010272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0" name="Freeform 6">
                    <a:extLst>
                      <a:ext uri="{FF2B5EF4-FFF2-40B4-BE49-F238E27FC236}">
                        <a16:creationId xmlns:a16="http://schemas.microsoft.com/office/drawing/2014/main" id="{248F087C-1613-8545-A5A8-84F781B5A4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  <a:sp3d>
                    <a:bevelB h="476250"/>
                  </a:sp3d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1" name="그룹 32">
                  <a:extLst>
                    <a:ext uri="{FF2B5EF4-FFF2-40B4-BE49-F238E27FC236}">
                      <a16:creationId xmlns:a16="http://schemas.microsoft.com/office/drawing/2014/main" id="{F0F13A44-03F4-8940-A71D-37F3FB6DFBD9}"/>
                    </a:ext>
                  </a:extLst>
                </p:cNvPr>
                <p:cNvGrpSpPr/>
                <p:nvPr/>
              </p:nvGrpSpPr>
              <p:grpSpPr>
                <a:xfrm rot="454883">
                  <a:off x="1588226" y="1062015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2" name="Freeform 6">
                    <a:extLst>
                      <a:ext uri="{FF2B5EF4-FFF2-40B4-BE49-F238E27FC236}">
                        <a16:creationId xmlns:a16="http://schemas.microsoft.com/office/drawing/2014/main" id="{BB93D709-EDE8-9F4F-8EDC-566722FEA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3" name="Freeform 6">
                    <a:extLst>
                      <a:ext uri="{FF2B5EF4-FFF2-40B4-BE49-F238E27FC236}">
                        <a16:creationId xmlns:a16="http://schemas.microsoft.com/office/drawing/2014/main" id="{E3FBC01D-F3C4-5F4E-93C6-CF2F802B7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4" name="Freeform 6">
                    <a:extLst>
                      <a:ext uri="{FF2B5EF4-FFF2-40B4-BE49-F238E27FC236}">
                        <a16:creationId xmlns:a16="http://schemas.microsoft.com/office/drawing/2014/main" id="{C5D20E21-773F-D140-AF80-FFE83CDA56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4" y="36367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5" name="그룹 365">
                  <a:extLst>
                    <a:ext uri="{FF2B5EF4-FFF2-40B4-BE49-F238E27FC236}">
                      <a16:creationId xmlns:a16="http://schemas.microsoft.com/office/drawing/2014/main" id="{89B94CA9-4D6A-F74C-8920-4EDC2C97DC87}"/>
                    </a:ext>
                  </a:extLst>
                </p:cNvPr>
                <p:cNvGrpSpPr/>
                <p:nvPr/>
              </p:nvGrpSpPr>
              <p:grpSpPr>
                <a:xfrm>
                  <a:off x="1086275" y="1359378"/>
                  <a:ext cx="4674583" cy="4539547"/>
                  <a:chOff x="3084083" y="306528"/>
                  <a:chExt cx="6257925" cy="6077151"/>
                </a:xfrm>
                <a:effectLst/>
              </p:grpSpPr>
              <p:sp>
                <p:nvSpPr>
                  <p:cNvPr id="156" name="Freeform 6">
                    <a:extLst>
                      <a:ext uri="{FF2B5EF4-FFF2-40B4-BE49-F238E27FC236}">
                        <a16:creationId xmlns:a16="http://schemas.microsoft.com/office/drawing/2014/main" id="{306C04D5-89BB-7344-9D25-5198609E81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84083" y="326604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7" name="Freeform 6">
                    <a:extLst>
                      <a:ext uri="{FF2B5EF4-FFF2-40B4-BE49-F238E27FC236}">
                        <a16:creationId xmlns:a16="http://schemas.microsoft.com/office/drawing/2014/main" id="{2B7E1E5A-78C0-B943-8BC1-1C01CE84E6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1733" y="306528"/>
                    <a:ext cx="6010275" cy="6020001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solidFill>
                    <a:srgbClr val="A8690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8" name="Freeform 6">
                    <a:extLst>
                      <a:ext uri="{FF2B5EF4-FFF2-40B4-BE49-F238E27FC236}">
                        <a16:creationId xmlns:a16="http://schemas.microsoft.com/office/drawing/2014/main" id="{E3B6BB19-FB0D-3A44-81E5-93FB2A7DF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3792" y="363682"/>
                    <a:ext cx="6010271" cy="6019997"/>
                  </a:xfrm>
                  <a:custGeom>
                    <a:avLst/>
                    <a:gdLst>
                      <a:gd name="T0" fmla="*/ 1909 w 3708"/>
                      <a:gd name="T1" fmla="*/ 0 h 3715"/>
                      <a:gd name="T2" fmla="*/ 2025 w 3708"/>
                      <a:gd name="T3" fmla="*/ 5 h 3715"/>
                      <a:gd name="T4" fmla="*/ 2149 w 3708"/>
                      <a:gd name="T5" fmla="*/ 15 h 3715"/>
                      <a:gd name="T6" fmla="*/ 2279 w 3708"/>
                      <a:gd name="T7" fmla="*/ 30 h 3715"/>
                      <a:gd name="T8" fmla="*/ 2413 w 3708"/>
                      <a:gd name="T9" fmla="*/ 51 h 3715"/>
                      <a:gd name="T10" fmla="*/ 2551 w 3708"/>
                      <a:gd name="T11" fmla="*/ 79 h 3715"/>
                      <a:gd name="T12" fmla="*/ 2687 w 3708"/>
                      <a:gd name="T13" fmla="*/ 113 h 3715"/>
                      <a:gd name="T14" fmla="*/ 2824 w 3708"/>
                      <a:gd name="T15" fmla="*/ 155 h 3715"/>
                      <a:gd name="T16" fmla="*/ 2956 w 3708"/>
                      <a:gd name="T17" fmla="*/ 206 h 3715"/>
                      <a:gd name="T18" fmla="*/ 3084 w 3708"/>
                      <a:gd name="T19" fmla="*/ 264 h 3715"/>
                      <a:gd name="T20" fmla="*/ 3206 w 3708"/>
                      <a:gd name="T21" fmla="*/ 330 h 3715"/>
                      <a:gd name="T22" fmla="*/ 3317 w 3708"/>
                      <a:gd name="T23" fmla="*/ 407 h 3715"/>
                      <a:gd name="T24" fmla="*/ 3419 w 3708"/>
                      <a:gd name="T25" fmla="*/ 493 h 3715"/>
                      <a:gd name="T26" fmla="*/ 3508 w 3708"/>
                      <a:gd name="T27" fmla="*/ 589 h 3715"/>
                      <a:gd name="T28" fmla="*/ 3584 w 3708"/>
                      <a:gd name="T29" fmla="*/ 696 h 3715"/>
                      <a:gd name="T30" fmla="*/ 3642 w 3708"/>
                      <a:gd name="T31" fmla="*/ 814 h 3715"/>
                      <a:gd name="T32" fmla="*/ 3684 w 3708"/>
                      <a:gd name="T33" fmla="*/ 943 h 3715"/>
                      <a:gd name="T34" fmla="*/ 3706 w 3708"/>
                      <a:gd name="T35" fmla="*/ 1086 h 3715"/>
                      <a:gd name="T36" fmla="*/ 3706 w 3708"/>
                      <a:gd name="T37" fmla="*/ 1214 h 3715"/>
                      <a:gd name="T38" fmla="*/ 3684 w 3708"/>
                      <a:gd name="T39" fmla="*/ 1320 h 3715"/>
                      <a:gd name="T40" fmla="*/ 3645 w 3708"/>
                      <a:gd name="T41" fmla="*/ 1426 h 3715"/>
                      <a:gd name="T42" fmla="*/ 3587 w 3708"/>
                      <a:gd name="T43" fmla="*/ 1526 h 3715"/>
                      <a:gd name="T44" fmla="*/ 3516 w 3708"/>
                      <a:gd name="T45" fmla="*/ 1612 h 3715"/>
                      <a:gd name="T46" fmla="*/ 3476 w 3708"/>
                      <a:gd name="T47" fmla="*/ 3367 h 3715"/>
                      <a:gd name="T48" fmla="*/ 3464 w 3708"/>
                      <a:gd name="T49" fmla="*/ 3460 h 3715"/>
                      <a:gd name="T50" fmla="*/ 3429 w 3708"/>
                      <a:gd name="T51" fmla="*/ 3542 h 3715"/>
                      <a:gd name="T52" fmla="*/ 3375 w 3708"/>
                      <a:gd name="T53" fmla="*/ 3613 h 3715"/>
                      <a:gd name="T54" fmla="*/ 3304 w 3708"/>
                      <a:gd name="T55" fmla="*/ 3668 h 3715"/>
                      <a:gd name="T56" fmla="*/ 3221 w 3708"/>
                      <a:gd name="T57" fmla="*/ 3703 h 3715"/>
                      <a:gd name="T58" fmla="*/ 3129 w 3708"/>
                      <a:gd name="T59" fmla="*/ 3715 h 3715"/>
                      <a:gd name="T60" fmla="*/ 533 w 3708"/>
                      <a:gd name="T61" fmla="*/ 3712 h 3715"/>
                      <a:gd name="T62" fmla="*/ 443 w 3708"/>
                      <a:gd name="T63" fmla="*/ 3688 h 3715"/>
                      <a:gd name="T64" fmla="*/ 367 w 3708"/>
                      <a:gd name="T65" fmla="*/ 3643 h 3715"/>
                      <a:gd name="T66" fmla="*/ 305 w 3708"/>
                      <a:gd name="T67" fmla="*/ 3579 h 3715"/>
                      <a:gd name="T68" fmla="*/ 259 w 3708"/>
                      <a:gd name="T69" fmla="*/ 3503 h 3715"/>
                      <a:gd name="T70" fmla="*/ 235 w 3708"/>
                      <a:gd name="T71" fmla="*/ 3414 h 3715"/>
                      <a:gd name="T72" fmla="*/ 231 w 3708"/>
                      <a:gd name="T73" fmla="*/ 1649 h 3715"/>
                      <a:gd name="T74" fmla="*/ 155 w 3708"/>
                      <a:gd name="T75" fmla="*/ 1571 h 3715"/>
                      <a:gd name="T76" fmla="*/ 90 w 3708"/>
                      <a:gd name="T77" fmla="*/ 1477 h 3715"/>
                      <a:gd name="T78" fmla="*/ 42 w 3708"/>
                      <a:gd name="T79" fmla="*/ 1374 h 3715"/>
                      <a:gd name="T80" fmla="*/ 11 w 3708"/>
                      <a:gd name="T81" fmla="*/ 1267 h 3715"/>
                      <a:gd name="T82" fmla="*/ 0 w 3708"/>
                      <a:gd name="T83" fmla="*/ 1160 h 3715"/>
                      <a:gd name="T84" fmla="*/ 11 w 3708"/>
                      <a:gd name="T85" fmla="*/ 1013 h 3715"/>
                      <a:gd name="T86" fmla="*/ 43 w 3708"/>
                      <a:gd name="T87" fmla="*/ 878 h 3715"/>
                      <a:gd name="T88" fmla="*/ 92 w 3708"/>
                      <a:gd name="T89" fmla="*/ 753 h 3715"/>
                      <a:gd name="T90" fmla="*/ 160 w 3708"/>
                      <a:gd name="T91" fmla="*/ 641 h 3715"/>
                      <a:gd name="T92" fmla="*/ 243 w 3708"/>
                      <a:gd name="T93" fmla="*/ 540 h 3715"/>
                      <a:gd name="T94" fmla="*/ 339 w 3708"/>
                      <a:gd name="T95" fmla="*/ 449 h 3715"/>
                      <a:gd name="T96" fmla="*/ 446 w 3708"/>
                      <a:gd name="T97" fmla="*/ 368 h 3715"/>
                      <a:gd name="T98" fmla="*/ 562 w 3708"/>
                      <a:gd name="T99" fmla="*/ 296 h 3715"/>
                      <a:gd name="T100" fmla="*/ 687 w 3708"/>
                      <a:gd name="T101" fmla="*/ 233 h 3715"/>
                      <a:gd name="T102" fmla="*/ 817 w 3708"/>
                      <a:gd name="T103" fmla="*/ 180 h 3715"/>
                      <a:gd name="T104" fmla="*/ 953 w 3708"/>
                      <a:gd name="T105" fmla="*/ 134 h 3715"/>
                      <a:gd name="T106" fmla="*/ 1089 w 3708"/>
                      <a:gd name="T107" fmla="*/ 95 h 3715"/>
                      <a:gd name="T108" fmla="*/ 1226 w 3708"/>
                      <a:gd name="T109" fmla="*/ 65 h 3715"/>
                      <a:gd name="T110" fmla="*/ 1362 w 3708"/>
                      <a:gd name="T111" fmla="*/ 40 h 3715"/>
                      <a:gd name="T112" fmla="*/ 1494 w 3708"/>
                      <a:gd name="T113" fmla="*/ 22 h 3715"/>
                      <a:gd name="T114" fmla="*/ 1622 w 3708"/>
                      <a:gd name="T115" fmla="*/ 9 h 3715"/>
                      <a:gd name="T116" fmla="*/ 1743 w 3708"/>
                      <a:gd name="T117" fmla="*/ 2 h 3715"/>
                      <a:gd name="T118" fmla="*/ 1853 w 3708"/>
                      <a:gd name="T119" fmla="*/ 0 h 37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3708" h="3715">
                        <a:moveTo>
                          <a:pt x="1853" y="0"/>
                        </a:moveTo>
                        <a:lnTo>
                          <a:pt x="1909" y="0"/>
                        </a:lnTo>
                        <a:lnTo>
                          <a:pt x="1966" y="2"/>
                        </a:lnTo>
                        <a:lnTo>
                          <a:pt x="2025" y="5"/>
                        </a:lnTo>
                        <a:lnTo>
                          <a:pt x="2086" y="9"/>
                        </a:lnTo>
                        <a:lnTo>
                          <a:pt x="2149" y="15"/>
                        </a:lnTo>
                        <a:lnTo>
                          <a:pt x="2213" y="22"/>
                        </a:lnTo>
                        <a:lnTo>
                          <a:pt x="2279" y="30"/>
                        </a:lnTo>
                        <a:lnTo>
                          <a:pt x="2347" y="40"/>
                        </a:lnTo>
                        <a:lnTo>
                          <a:pt x="2413" y="51"/>
                        </a:lnTo>
                        <a:lnTo>
                          <a:pt x="2482" y="65"/>
                        </a:lnTo>
                        <a:lnTo>
                          <a:pt x="2551" y="79"/>
                        </a:lnTo>
                        <a:lnTo>
                          <a:pt x="2619" y="95"/>
                        </a:lnTo>
                        <a:lnTo>
                          <a:pt x="2687" y="113"/>
                        </a:lnTo>
                        <a:lnTo>
                          <a:pt x="2756" y="134"/>
                        </a:lnTo>
                        <a:lnTo>
                          <a:pt x="2824" y="155"/>
                        </a:lnTo>
                        <a:lnTo>
                          <a:pt x="2891" y="180"/>
                        </a:lnTo>
                        <a:lnTo>
                          <a:pt x="2956" y="206"/>
                        </a:lnTo>
                        <a:lnTo>
                          <a:pt x="3022" y="233"/>
                        </a:lnTo>
                        <a:lnTo>
                          <a:pt x="3084" y="264"/>
                        </a:lnTo>
                        <a:lnTo>
                          <a:pt x="3146" y="296"/>
                        </a:lnTo>
                        <a:lnTo>
                          <a:pt x="3206" y="330"/>
                        </a:lnTo>
                        <a:lnTo>
                          <a:pt x="3262" y="368"/>
                        </a:lnTo>
                        <a:lnTo>
                          <a:pt x="3317" y="407"/>
                        </a:lnTo>
                        <a:lnTo>
                          <a:pt x="3369" y="449"/>
                        </a:lnTo>
                        <a:lnTo>
                          <a:pt x="3419" y="493"/>
                        </a:lnTo>
                        <a:lnTo>
                          <a:pt x="3465" y="540"/>
                        </a:lnTo>
                        <a:lnTo>
                          <a:pt x="3508" y="589"/>
                        </a:lnTo>
                        <a:lnTo>
                          <a:pt x="3548" y="641"/>
                        </a:lnTo>
                        <a:lnTo>
                          <a:pt x="3584" y="696"/>
                        </a:lnTo>
                        <a:lnTo>
                          <a:pt x="3615" y="753"/>
                        </a:lnTo>
                        <a:lnTo>
                          <a:pt x="3642" y="814"/>
                        </a:lnTo>
                        <a:lnTo>
                          <a:pt x="3666" y="878"/>
                        </a:lnTo>
                        <a:lnTo>
                          <a:pt x="3684" y="943"/>
                        </a:lnTo>
                        <a:lnTo>
                          <a:pt x="3698" y="1013"/>
                        </a:lnTo>
                        <a:lnTo>
                          <a:pt x="3706" y="1086"/>
                        </a:lnTo>
                        <a:lnTo>
                          <a:pt x="3708" y="1160"/>
                        </a:lnTo>
                        <a:lnTo>
                          <a:pt x="3706" y="1214"/>
                        </a:lnTo>
                        <a:lnTo>
                          <a:pt x="3698" y="1267"/>
                        </a:lnTo>
                        <a:lnTo>
                          <a:pt x="3684" y="1320"/>
                        </a:lnTo>
                        <a:lnTo>
                          <a:pt x="3666" y="1374"/>
                        </a:lnTo>
                        <a:lnTo>
                          <a:pt x="3645" y="1426"/>
                        </a:lnTo>
                        <a:lnTo>
                          <a:pt x="3618" y="1477"/>
                        </a:lnTo>
                        <a:lnTo>
                          <a:pt x="3587" y="1526"/>
                        </a:lnTo>
                        <a:lnTo>
                          <a:pt x="3553" y="1571"/>
                        </a:lnTo>
                        <a:lnTo>
                          <a:pt x="3516" y="1612"/>
                        </a:lnTo>
                        <a:lnTo>
                          <a:pt x="3476" y="1649"/>
                        </a:lnTo>
                        <a:lnTo>
                          <a:pt x="3476" y="3367"/>
                        </a:lnTo>
                        <a:lnTo>
                          <a:pt x="3473" y="3414"/>
                        </a:lnTo>
                        <a:lnTo>
                          <a:pt x="3464" y="3460"/>
                        </a:lnTo>
                        <a:lnTo>
                          <a:pt x="3449" y="3503"/>
                        </a:lnTo>
                        <a:lnTo>
                          <a:pt x="3429" y="3542"/>
                        </a:lnTo>
                        <a:lnTo>
                          <a:pt x="3404" y="3579"/>
                        </a:lnTo>
                        <a:lnTo>
                          <a:pt x="3375" y="3613"/>
                        </a:lnTo>
                        <a:lnTo>
                          <a:pt x="3341" y="3643"/>
                        </a:lnTo>
                        <a:lnTo>
                          <a:pt x="3304" y="3668"/>
                        </a:lnTo>
                        <a:lnTo>
                          <a:pt x="3264" y="3688"/>
                        </a:lnTo>
                        <a:lnTo>
                          <a:pt x="3221" y="3703"/>
                        </a:lnTo>
                        <a:lnTo>
                          <a:pt x="3176" y="3712"/>
                        </a:lnTo>
                        <a:lnTo>
                          <a:pt x="3129" y="3715"/>
                        </a:lnTo>
                        <a:lnTo>
                          <a:pt x="579" y="3715"/>
                        </a:lnTo>
                        <a:lnTo>
                          <a:pt x="533" y="3712"/>
                        </a:lnTo>
                        <a:lnTo>
                          <a:pt x="486" y="3703"/>
                        </a:lnTo>
                        <a:lnTo>
                          <a:pt x="443" y="3688"/>
                        </a:lnTo>
                        <a:lnTo>
                          <a:pt x="404" y="3668"/>
                        </a:lnTo>
                        <a:lnTo>
                          <a:pt x="367" y="3643"/>
                        </a:lnTo>
                        <a:lnTo>
                          <a:pt x="334" y="3613"/>
                        </a:lnTo>
                        <a:lnTo>
                          <a:pt x="305" y="3579"/>
                        </a:lnTo>
                        <a:lnTo>
                          <a:pt x="279" y="3542"/>
                        </a:lnTo>
                        <a:lnTo>
                          <a:pt x="259" y="3503"/>
                        </a:lnTo>
                        <a:lnTo>
                          <a:pt x="244" y="3460"/>
                        </a:lnTo>
                        <a:lnTo>
                          <a:pt x="235" y="3414"/>
                        </a:lnTo>
                        <a:lnTo>
                          <a:pt x="231" y="3367"/>
                        </a:lnTo>
                        <a:lnTo>
                          <a:pt x="231" y="1649"/>
                        </a:lnTo>
                        <a:lnTo>
                          <a:pt x="192" y="1612"/>
                        </a:lnTo>
                        <a:lnTo>
                          <a:pt x="155" y="1571"/>
                        </a:lnTo>
                        <a:lnTo>
                          <a:pt x="121" y="1526"/>
                        </a:lnTo>
                        <a:lnTo>
                          <a:pt x="90" y="1477"/>
                        </a:lnTo>
                        <a:lnTo>
                          <a:pt x="64" y="1426"/>
                        </a:lnTo>
                        <a:lnTo>
                          <a:pt x="42" y="1374"/>
                        </a:lnTo>
                        <a:lnTo>
                          <a:pt x="24" y="1320"/>
                        </a:lnTo>
                        <a:lnTo>
                          <a:pt x="11" y="1267"/>
                        </a:lnTo>
                        <a:lnTo>
                          <a:pt x="3" y="1214"/>
                        </a:lnTo>
                        <a:lnTo>
                          <a:pt x="0" y="1160"/>
                        </a:lnTo>
                        <a:lnTo>
                          <a:pt x="3" y="1086"/>
                        </a:lnTo>
                        <a:lnTo>
                          <a:pt x="11" y="1013"/>
                        </a:lnTo>
                        <a:lnTo>
                          <a:pt x="25" y="943"/>
                        </a:lnTo>
                        <a:lnTo>
                          <a:pt x="43" y="878"/>
                        </a:lnTo>
                        <a:lnTo>
                          <a:pt x="65" y="814"/>
                        </a:lnTo>
                        <a:lnTo>
                          <a:pt x="92" y="753"/>
                        </a:lnTo>
                        <a:lnTo>
                          <a:pt x="124" y="696"/>
                        </a:lnTo>
                        <a:lnTo>
                          <a:pt x="160" y="641"/>
                        </a:lnTo>
                        <a:lnTo>
                          <a:pt x="200" y="589"/>
                        </a:lnTo>
                        <a:lnTo>
                          <a:pt x="243" y="540"/>
                        </a:lnTo>
                        <a:lnTo>
                          <a:pt x="289" y="493"/>
                        </a:lnTo>
                        <a:lnTo>
                          <a:pt x="339" y="449"/>
                        </a:lnTo>
                        <a:lnTo>
                          <a:pt x="390" y="407"/>
                        </a:lnTo>
                        <a:lnTo>
                          <a:pt x="446" y="368"/>
                        </a:lnTo>
                        <a:lnTo>
                          <a:pt x="503" y="330"/>
                        </a:lnTo>
                        <a:lnTo>
                          <a:pt x="562" y="296"/>
                        </a:lnTo>
                        <a:lnTo>
                          <a:pt x="624" y="264"/>
                        </a:lnTo>
                        <a:lnTo>
                          <a:pt x="687" y="233"/>
                        </a:lnTo>
                        <a:lnTo>
                          <a:pt x="752" y="206"/>
                        </a:lnTo>
                        <a:lnTo>
                          <a:pt x="817" y="180"/>
                        </a:lnTo>
                        <a:lnTo>
                          <a:pt x="885" y="155"/>
                        </a:lnTo>
                        <a:lnTo>
                          <a:pt x="953" y="134"/>
                        </a:lnTo>
                        <a:lnTo>
                          <a:pt x="1020" y="113"/>
                        </a:lnTo>
                        <a:lnTo>
                          <a:pt x="1089" y="95"/>
                        </a:lnTo>
                        <a:lnTo>
                          <a:pt x="1158" y="79"/>
                        </a:lnTo>
                        <a:lnTo>
                          <a:pt x="1226" y="65"/>
                        </a:lnTo>
                        <a:lnTo>
                          <a:pt x="1295" y="51"/>
                        </a:lnTo>
                        <a:lnTo>
                          <a:pt x="1362" y="40"/>
                        </a:lnTo>
                        <a:lnTo>
                          <a:pt x="1429" y="30"/>
                        </a:lnTo>
                        <a:lnTo>
                          <a:pt x="1494" y="22"/>
                        </a:lnTo>
                        <a:lnTo>
                          <a:pt x="1559" y="15"/>
                        </a:lnTo>
                        <a:lnTo>
                          <a:pt x="1622" y="9"/>
                        </a:lnTo>
                        <a:lnTo>
                          <a:pt x="1683" y="5"/>
                        </a:lnTo>
                        <a:lnTo>
                          <a:pt x="1743" y="2"/>
                        </a:lnTo>
                        <a:lnTo>
                          <a:pt x="1799" y="0"/>
                        </a:lnTo>
                        <a:lnTo>
                          <a:pt x="1853" y="0"/>
                        </a:lnTo>
                        <a:close/>
                      </a:path>
                    </a:pathLst>
                  </a:custGeom>
                  <a:pattFill prst="divot">
                    <a:fgClr>
                      <a:srgbClr val="F4B456"/>
                    </a:fgClr>
                    <a:bgClr>
                      <a:srgbClr val="F6C37A"/>
                    </a:bgClr>
                  </a:patt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59" name="Group 13">
                  <a:extLst>
                    <a:ext uri="{FF2B5EF4-FFF2-40B4-BE49-F238E27FC236}">
                      <a16:creationId xmlns:a16="http://schemas.microsoft.com/office/drawing/2014/main" id="{DEB9393F-3C0D-DF4F-B6CB-E98764B0CB9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808939" y="2108348"/>
                  <a:ext cx="3133469" cy="3028907"/>
                  <a:chOff x="4347" y="81"/>
                  <a:chExt cx="1858" cy="1796"/>
                </a:xfrm>
              </p:grpSpPr>
              <p:sp>
                <p:nvSpPr>
                  <p:cNvPr id="160" name="Freeform 15">
                    <a:extLst>
                      <a:ext uri="{FF2B5EF4-FFF2-40B4-BE49-F238E27FC236}">
                        <a16:creationId xmlns:a16="http://schemas.microsoft.com/office/drawing/2014/main" id="{72441264-50DC-584A-A7DD-D269FEF204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47" y="81"/>
                    <a:ext cx="1858" cy="1796"/>
                  </a:xfrm>
                  <a:custGeom>
                    <a:avLst/>
                    <a:gdLst>
                      <a:gd name="T0" fmla="*/ 1068 w 3716"/>
                      <a:gd name="T1" fmla="*/ 5 h 3591"/>
                      <a:gd name="T2" fmla="*/ 1313 w 3716"/>
                      <a:gd name="T3" fmla="*/ 37 h 3591"/>
                      <a:gd name="T4" fmla="*/ 1573 w 3716"/>
                      <a:gd name="T5" fmla="*/ 97 h 3591"/>
                      <a:gd name="T6" fmla="*/ 1845 w 3716"/>
                      <a:gd name="T7" fmla="*/ 185 h 3591"/>
                      <a:gd name="T8" fmla="*/ 2124 w 3716"/>
                      <a:gd name="T9" fmla="*/ 300 h 3591"/>
                      <a:gd name="T10" fmla="*/ 2409 w 3716"/>
                      <a:gd name="T11" fmla="*/ 443 h 3591"/>
                      <a:gd name="T12" fmla="*/ 2686 w 3716"/>
                      <a:gd name="T13" fmla="*/ 607 h 3591"/>
                      <a:gd name="T14" fmla="*/ 2937 w 3716"/>
                      <a:gd name="T15" fmla="*/ 784 h 3591"/>
                      <a:gd name="T16" fmla="*/ 3157 w 3716"/>
                      <a:gd name="T17" fmla="*/ 971 h 3591"/>
                      <a:gd name="T18" fmla="*/ 3345 w 3716"/>
                      <a:gd name="T19" fmla="*/ 1166 h 3591"/>
                      <a:gd name="T20" fmla="*/ 3498 w 3716"/>
                      <a:gd name="T21" fmla="*/ 1365 h 3591"/>
                      <a:gd name="T22" fmla="*/ 3613 w 3716"/>
                      <a:gd name="T23" fmla="*/ 1565 h 3591"/>
                      <a:gd name="T24" fmla="*/ 3686 w 3716"/>
                      <a:gd name="T25" fmla="*/ 1765 h 3591"/>
                      <a:gd name="T26" fmla="*/ 3716 w 3716"/>
                      <a:gd name="T27" fmla="*/ 1959 h 3591"/>
                      <a:gd name="T28" fmla="*/ 3698 w 3716"/>
                      <a:gd name="T29" fmla="*/ 2148 h 3591"/>
                      <a:gd name="T30" fmla="*/ 3631 w 3716"/>
                      <a:gd name="T31" fmla="*/ 2326 h 3591"/>
                      <a:gd name="T32" fmla="*/ 3513 w 3716"/>
                      <a:gd name="T33" fmla="*/ 2491 h 3591"/>
                      <a:gd name="T34" fmla="*/ 3338 w 3716"/>
                      <a:gd name="T35" fmla="*/ 2641 h 3591"/>
                      <a:gd name="T36" fmla="*/ 3086 w 3716"/>
                      <a:gd name="T37" fmla="*/ 2786 h 3591"/>
                      <a:gd name="T38" fmla="*/ 2809 w 3716"/>
                      <a:gd name="T39" fmla="*/ 2948 h 3591"/>
                      <a:gd name="T40" fmla="*/ 2575 w 3716"/>
                      <a:gd name="T41" fmla="*/ 3097 h 3591"/>
                      <a:gd name="T42" fmla="*/ 2373 w 3716"/>
                      <a:gd name="T43" fmla="*/ 3232 h 3591"/>
                      <a:gd name="T44" fmla="*/ 2192 w 3716"/>
                      <a:gd name="T45" fmla="*/ 3349 h 3591"/>
                      <a:gd name="T46" fmla="*/ 2021 w 3716"/>
                      <a:gd name="T47" fmla="*/ 3446 h 3591"/>
                      <a:gd name="T48" fmla="*/ 1848 w 3716"/>
                      <a:gd name="T49" fmla="*/ 3520 h 3591"/>
                      <a:gd name="T50" fmla="*/ 1664 w 3716"/>
                      <a:gd name="T51" fmla="*/ 3570 h 3591"/>
                      <a:gd name="T52" fmla="*/ 1457 w 3716"/>
                      <a:gd name="T53" fmla="*/ 3591 h 3591"/>
                      <a:gd name="T54" fmla="*/ 1216 w 3716"/>
                      <a:gd name="T55" fmla="*/ 3581 h 3591"/>
                      <a:gd name="T56" fmla="*/ 1001 w 3716"/>
                      <a:gd name="T57" fmla="*/ 3531 h 3591"/>
                      <a:gd name="T58" fmla="*/ 823 w 3716"/>
                      <a:gd name="T59" fmla="*/ 3449 h 3591"/>
                      <a:gd name="T60" fmla="*/ 679 w 3716"/>
                      <a:gd name="T61" fmla="*/ 3335 h 3591"/>
                      <a:gd name="T62" fmla="*/ 562 w 3716"/>
                      <a:gd name="T63" fmla="*/ 3192 h 3591"/>
                      <a:gd name="T64" fmla="*/ 469 w 3716"/>
                      <a:gd name="T65" fmla="*/ 3020 h 3591"/>
                      <a:gd name="T66" fmla="*/ 394 w 3716"/>
                      <a:gd name="T67" fmla="*/ 2821 h 3591"/>
                      <a:gd name="T68" fmla="*/ 331 w 3716"/>
                      <a:gd name="T69" fmla="*/ 2598 h 3591"/>
                      <a:gd name="T70" fmla="*/ 277 w 3716"/>
                      <a:gd name="T71" fmla="*/ 2351 h 3591"/>
                      <a:gd name="T72" fmla="*/ 226 w 3716"/>
                      <a:gd name="T73" fmla="*/ 2082 h 3591"/>
                      <a:gd name="T74" fmla="*/ 174 w 3716"/>
                      <a:gd name="T75" fmla="*/ 1793 h 3591"/>
                      <a:gd name="T76" fmla="*/ 115 w 3716"/>
                      <a:gd name="T77" fmla="*/ 1486 h 3591"/>
                      <a:gd name="T78" fmla="*/ 45 w 3716"/>
                      <a:gd name="T79" fmla="*/ 1161 h 3591"/>
                      <a:gd name="T80" fmla="*/ 3 w 3716"/>
                      <a:gd name="T81" fmla="*/ 906 h 3591"/>
                      <a:gd name="T82" fmla="*/ 7 w 3716"/>
                      <a:gd name="T83" fmla="*/ 682 h 3591"/>
                      <a:gd name="T84" fmla="*/ 51 w 3716"/>
                      <a:gd name="T85" fmla="*/ 493 h 3591"/>
                      <a:gd name="T86" fmla="*/ 131 w 3716"/>
                      <a:gd name="T87" fmla="*/ 334 h 3591"/>
                      <a:gd name="T88" fmla="*/ 247 w 3716"/>
                      <a:gd name="T89" fmla="*/ 206 h 3591"/>
                      <a:gd name="T90" fmla="*/ 394 w 3716"/>
                      <a:gd name="T91" fmla="*/ 109 h 3591"/>
                      <a:gd name="T92" fmla="*/ 568 w 3716"/>
                      <a:gd name="T93" fmla="*/ 44 h 3591"/>
                      <a:gd name="T94" fmla="*/ 768 w 3716"/>
                      <a:gd name="T95" fmla="*/ 7 h 35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3716" h="3591">
                        <a:moveTo>
                          <a:pt x="913" y="0"/>
                        </a:moveTo>
                        <a:lnTo>
                          <a:pt x="990" y="1"/>
                        </a:lnTo>
                        <a:lnTo>
                          <a:pt x="1068" y="5"/>
                        </a:lnTo>
                        <a:lnTo>
                          <a:pt x="1147" y="12"/>
                        </a:lnTo>
                        <a:lnTo>
                          <a:pt x="1229" y="23"/>
                        </a:lnTo>
                        <a:lnTo>
                          <a:pt x="1313" y="37"/>
                        </a:lnTo>
                        <a:lnTo>
                          <a:pt x="1398" y="54"/>
                        </a:lnTo>
                        <a:lnTo>
                          <a:pt x="1485" y="74"/>
                        </a:lnTo>
                        <a:lnTo>
                          <a:pt x="1573" y="97"/>
                        </a:lnTo>
                        <a:lnTo>
                          <a:pt x="1662" y="123"/>
                        </a:lnTo>
                        <a:lnTo>
                          <a:pt x="1753" y="152"/>
                        </a:lnTo>
                        <a:lnTo>
                          <a:pt x="1845" y="185"/>
                        </a:lnTo>
                        <a:lnTo>
                          <a:pt x="1937" y="221"/>
                        </a:lnTo>
                        <a:lnTo>
                          <a:pt x="2030" y="259"/>
                        </a:lnTo>
                        <a:lnTo>
                          <a:pt x="2124" y="300"/>
                        </a:lnTo>
                        <a:lnTo>
                          <a:pt x="2219" y="345"/>
                        </a:lnTo>
                        <a:lnTo>
                          <a:pt x="2314" y="392"/>
                        </a:lnTo>
                        <a:lnTo>
                          <a:pt x="2409" y="443"/>
                        </a:lnTo>
                        <a:lnTo>
                          <a:pt x="2504" y="496"/>
                        </a:lnTo>
                        <a:lnTo>
                          <a:pt x="2597" y="551"/>
                        </a:lnTo>
                        <a:lnTo>
                          <a:pt x="2686" y="607"/>
                        </a:lnTo>
                        <a:lnTo>
                          <a:pt x="2773" y="665"/>
                        </a:lnTo>
                        <a:lnTo>
                          <a:pt x="2857" y="724"/>
                        </a:lnTo>
                        <a:lnTo>
                          <a:pt x="2937" y="784"/>
                        </a:lnTo>
                        <a:lnTo>
                          <a:pt x="3014" y="846"/>
                        </a:lnTo>
                        <a:lnTo>
                          <a:pt x="3087" y="908"/>
                        </a:lnTo>
                        <a:lnTo>
                          <a:pt x="3157" y="971"/>
                        </a:lnTo>
                        <a:lnTo>
                          <a:pt x="3224" y="1036"/>
                        </a:lnTo>
                        <a:lnTo>
                          <a:pt x="3286" y="1100"/>
                        </a:lnTo>
                        <a:lnTo>
                          <a:pt x="3345" y="1166"/>
                        </a:lnTo>
                        <a:lnTo>
                          <a:pt x="3401" y="1232"/>
                        </a:lnTo>
                        <a:lnTo>
                          <a:pt x="3452" y="1299"/>
                        </a:lnTo>
                        <a:lnTo>
                          <a:pt x="3498" y="1365"/>
                        </a:lnTo>
                        <a:lnTo>
                          <a:pt x="3541" y="1432"/>
                        </a:lnTo>
                        <a:lnTo>
                          <a:pt x="3579" y="1498"/>
                        </a:lnTo>
                        <a:lnTo>
                          <a:pt x="3613" y="1565"/>
                        </a:lnTo>
                        <a:lnTo>
                          <a:pt x="3642" y="1632"/>
                        </a:lnTo>
                        <a:lnTo>
                          <a:pt x="3666" y="1698"/>
                        </a:lnTo>
                        <a:lnTo>
                          <a:pt x="3686" y="1765"/>
                        </a:lnTo>
                        <a:lnTo>
                          <a:pt x="3701" y="1830"/>
                        </a:lnTo>
                        <a:lnTo>
                          <a:pt x="3711" y="1895"/>
                        </a:lnTo>
                        <a:lnTo>
                          <a:pt x="3716" y="1959"/>
                        </a:lnTo>
                        <a:lnTo>
                          <a:pt x="3715" y="2023"/>
                        </a:lnTo>
                        <a:lnTo>
                          <a:pt x="3709" y="2085"/>
                        </a:lnTo>
                        <a:lnTo>
                          <a:pt x="3698" y="2148"/>
                        </a:lnTo>
                        <a:lnTo>
                          <a:pt x="3682" y="2207"/>
                        </a:lnTo>
                        <a:lnTo>
                          <a:pt x="3660" y="2267"/>
                        </a:lnTo>
                        <a:lnTo>
                          <a:pt x="3631" y="2326"/>
                        </a:lnTo>
                        <a:lnTo>
                          <a:pt x="3599" y="2382"/>
                        </a:lnTo>
                        <a:lnTo>
                          <a:pt x="3559" y="2438"/>
                        </a:lnTo>
                        <a:lnTo>
                          <a:pt x="3513" y="2491"/>
                        </a:lnTo>
                        <a:lnTo>
                          <a:pt x="3461" y="2543"/>
                        </a:lnTo>
                        <a:lnTo>
                          <a:pt x="3403" y="2592"/>
                        </a:lnTo>
                        <a:lnTo>
                          <a:pt x="3338" y="2641"/>
                        </a:lnTo>
                        <a:lnTo>
                          <a:pt x="3267" y="2686"/>
                        </a:lnTo>
                        <a:lnTo>
                          <a:pt x="3190" y="2730"/>
                        </a:lnTo>
                        <a:lnTo>
                          <a:pt x="3086" y="2786"/>
                        </a:lnTo>
                        <a:lnTo>
                          <a:pt x="2989" y="2842"/>
                        </a:lnTo>
                        <a:lnTo>
                          <a:pt x="2896" y="2895"/>
                        </a:lnTo>
                        <a:lnTo>
                          <a:pt x="2809" y="2948"/>
                        </a:lnTo>
                        <a:lnTo>
                          <a:pt x="2728" y="2999"/>
                        </a:lnTo>
                        <a:lnTo>
                          <a:pt x="2650" y="3049"/>
                        </a:lnTo>
                        <a:lnTo>
                          <a:pt x="2575" y="3097"/>
                        </a:lnTo>
                        <a:lnTo>
                          <a:pt x="2505" y="3144"/>
                        </a:lnTo>
                        <a:lnTo>
                          <a:pt x="2437" y="3188"/>
                        </a:lnTo>
                        <a:lnTo>
                          <a:pt x="2373" y="3232"/>
                        </a:lnTo>
                        <a:lnTo>
                          <a:pt x="2310" y="3273"/>
                        </a:lnTo>
                        <a:lnTo>
                          <a:pt x="2251" y="3312"/>
                        </a:lnTo>
                        <a:lnTo>
                          <a:pt x="2192" y="3349"/>
                        </a:lnTo>
                        <a:lnTo>
                          <a:pt x="2134" y="3384"/>
                        </a:lnTo>
                        <a:lnTo>
                          <a:pt x="2077" y="3416"/>
                        </a:lnTo>
                        <a:lnTo>
                          <a:pt x="2021" y="3446"/>
                        </a:lnTo>
                        <a:lnTo>
                          <a:pt x="1963" y="3474"/>
                        </a:lnTo>
                        <a:lnTo>
                          <a:pt x="1907" y="3499"/>
                        </a:lnTo>
                        <a:lnTo>
                          <a:pt x="1848" y="3520"/>
                        </a:lnTo>
                        <a:lnTo>
                          <a:pt x="1789" y="3540"/>
                        </a:lnTo>
                        <a:lnTo>
                          <a:pt x="1727" y="3556"/>
                        </a:lnTo>
                        <a:lnTo>
                          <a:pt x="1664" y="3570"/>
                        </a:lnTo>
                        <a:lnTo>
                          <a:pt x="1598" y="3580"/>
                        </a:lnTo>
                        <a:lnTo>
                          <a:pt x="1529" y="3587"/>
                        </a:lnTo>
                        <a:lnTo>
                          <a:pt x="1457" y="3591"/>
                        </a:lnTo>
                        <a:lnTo>
                          <a:pt x="1381" y="3591"/>
                        </a:lnTo>
                        <a:lnTo>
                          <a:pt x="1301" y="3588"/>
                        </a:lnTo>
                        <a:lnTo>
                          <a:pt x="1216" y="3581"/>
                        </a:lnTo>
                        <a:lnTo>
                          <a:pt x="1140" y="3569"/>
                        </a:lnTo>
                        <a:lnTo>
                          <a:pt x="1068" y="3552"/>
                        </a:lnTo>
                        <a:lnTo>
                          <a:pt x="1001" y="3531"/>
                        </a:lnTo>
                        <a:lnTo>
                          <a:pt x="938" y="3508"/>
                        </a:lnTo>
                        <a:lnTo>
                          <a:pt x="879" y="3481"/>
                        </a:lnTo>
                        <a:lnTo>
                          <a:pt x="823" y="3449"/>
                        </a:lnTo>
                        <a:lnTo>
                          <a:pt x="771" y="3414"/>
                        </a:lnTo>
                        <a:lnTo>
                          <a:pt x="724" y="3377"/>
                        </a:lnTo>
                        <a:lnTo>
                          <a:pt x="679" y="3335"/>
                        </a:lnTo>
                        <a:lnTo>
                          <a:pt x="637" y="3291"/>
                        </a:lnTo>
                        <a:lnTo>
                          <a:pt x="598" y="3242"/>
                        </a:lnTo>
                        <a:lnTo>
                          <a:pt x="562" y="3192"/>
                        </a:lnTo>
                        <a:lnTo>
                          <a:pt x="529" y="3137"/>
                        </a:lnTo>
                        <a:lnTo>
                          <a:pt x="498" y="3080"/>
                        </a:lnTo>
                        <a:lnTo>
                          <a:pt x="469" y="3020"/>
                        </a:lnTo>
                        <a:lnTo>
                          <a:pt x="442" y="2957"/>
                        </a:lnTo>
                        <a:lnTo>
                          <a:pt x="417" y="2890"/>
                        </a:lnTo>
                        <a:lnTo>
                          <a:pt x="394" y="2821"/>
                        </a:lnTo>
                        <a:lnTo>
                          <a:pt x="372" y="2749"/>
                        </a:lnTo>
                        <a:lnTo>
                          <a:pt x="351" y="2675"/>
                        </a:lnTo>
                        <a:lnTo>
                          <a:pt x="331" y="2598"/>
                        </a:lnTo>
                        <a:lnTo>
                          <a:pt x="313" y="2518"/>
                        </a:lnTo>
                        <a:lnTo>
                          <a:pt x="295" y="2435"/>
                        </a:lnTo>
                        <a:lnTo>
                          <a:pt x="277" y="2351"/>
                        </a:lnTo>
                        <a:lnTo>
                          <a:pt x="260" y="2264"/>
                        </a:lnTo>
                        <a:lnTo>
                          <a:pt x="243" y="2175"/>
                        </a:lnTo>
                        <a:lnTo>
                          <a:pt x="226" y="2082"/>
                        </a:lnTo>
                        <a:lnTo>
                          <a:pt x="209" y="1988"/>
                        </a:lnTo>
                        <a:lnTo>
                          <a:pt x="192" y="1892"/>
                        </a:lnTo>
                        <a:lnTo>
                          <a:pt x="174" y="1793"/>
                        </a:lnTo>
                        <a:lnTo>
                          <a:pt x="156" y="1693"/>
                        </a:lnTo>
                        <a:lnTo>
                          <a:pt x="136" y="1591"/>
                        </a:lnTo>
                        <a:lnTo>
                          <a:pt x="115" y="1486"/>
                        </a:lnTo>
                        <a:lnTo>
                          <a:pt x="94" y="1380"/>
                        </a:lnTo>
                        <a:lnTo>
                          <a:pt x="70" y="1272"/>
                        </a:lnTo>
                        <a:lnTo>
                          <a:pt x="45" y="1161"/>
                        </a:lnTo>
                        <a:lnTo>
                          <a:pt x="26" y="1073"/>
                        </a:lnTo>
                        <a:lnTo>
                          <a:pt x="12" y="987"/>
                        </a:lnTo>
                        <a:lnTo>
                          <a:pt x="3" y="906"/>
                        </a:lnTo>
                        <a:lnTo>
                          <a:pt x="0" y="828"/>
                        </a:lnTo>
                        <a:lnTo>
                          <a:pt x="1" y="754"/>
                        </a:lnTo>
                        <a:lnTo>
                          <a:pt x="7" y="682"/>
                        </a:lnTo>
                        <a:lnTo>
                          <a:pt x="17" y="616"/>
                        </a:lnTo>
                        <a:lnTo>
                          <a:pt x="32" y="553"/>
                        </a:lnTo>
                        <a:lnTo>
                          <a:pt x="51" y="493"/>
                        </a:lnTo>
                        <a:lnTo>
                          <a:pt x="74" y="436"/>
                        </a:lnTo>
                        <a:lnTo>
                          <a:pt x="101" y="383"/>
                        </a:lnTo>
                        <a:lnTo>
                          <a:pt x="131" y="334"/>
                        </a:lnTo>
                        <a:lnTo>
                          <a:pt x="166" y="287"/>
                        </a:lnTo>
                        <a:lnTo>
                          <a:pt x="205" y="246"/>
                        </a:lnTo>
                        <a:lnTo>
                          <a:pt x="247" y="206"/>
                        </a:lnTo>
                        <a:lnTo>
                          <a:pt x="292" y="170"/>
                        </a:lnTo>
                        <a:lnTo>
                          <a:pt x="342" y="138"/>
                        </a:lnTo>
                        <a:lnTo>
                          <a:pt x="394" y="109"/>
                        </a:lnTo>
                        <a:lnTo>
                          <a:pt x="449" y="84"/>
                        </a:lnTo>
                        <a:lnTo>
                          <a:pt x="507" y="62"/>
                        </a:lnTo>
                        <a:lnTo>
                          <a:pt x="568" y="44"/>
                        </a:lnTo>
                        <a:lnTo>
                          <a:pt x="632" y="28"/>
                        </a:lnTo>
                        <a:lnTo>
                          <a:pt x="699" y="16"/>
                        </a:lnTo>
                        <a:lnTo>
                          <a:pt x="768" y="7"/>
                        </a:lnTo>
                        <a:lnTo>
                          <a:pt x="839" y="2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1" name="Freeform 16">
                    <a:extLst>
                      <a:ext uri="{FF2B5EF4-FFF2-40B4-BE49-F238E27FC236}">
                        <a16:creationId xmlns:a16="http://schemas.microsoft.com/office/drawing/2014/main" id="{0B768507-28B5-FE45-8186-C175F62276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660"/>
                    <a:ext cx="697" cy="696"/>
                  </a:xfrm>
                  <a:custGeom>
                    <a:avLst/>
                    <a:gdLst>
                      <a:gd name="T0" fmla="*/ 768 w 1393"/>
                      <a:gd name="T1" fmla="*/ 4 h 1390"/>
                      <a:gd name="T2" fmla="*/ 904 w 1393"/>
                      <a:gd name="T3" fmla="*/ 31 h 1390"/>
                      <a:gd name="T4" fmla="*/ 1028 w 1393"/>
                      <a:gd name="T5" fmla="*/ 84 h 1390"/>
                      <a:gd name="T6" fmla="*/ 1139 w 1393"/>
                      <a:gd name="T7" fmla="*/ 159 h 1390"/>
                      <a:gd name="T8" fmla="*/ 1234 w 1393"/>
                      <a:gd name="T9" fmla="*/ 254 h 1390"/>
                      <a:gd name="T10" fmla="*/ 1309 w 1393"/>
                      <a:gd name="T11" fmla="*/ 364 h 1390"/>
                      <a:gd name="T12" fmla="*/ 1362 w 1393"/>
                      <a:gd name="T13" fmla="*/ 488 h 1390"/>
                      <a:gd name="T14" fmla="*/ 1389 w 1393"/>
                      <a:gd name="T15" fmla="*/ 624 h 1390"/>
                      <a:gd name="T16" fmla="*/ 1389 w 1393"/>
                      <a:gd name="T17" fmla="*/ 766 h 1390"/>
                      <a:gd name="T18" fmla="*/ 1362 w 1393"/>
                      <a:gd name="T19" fmla="*/ 901 h 1390"/>
                      <a:gd name="T20" fmla="*/ 1309 w 1393"/>
                      <a:gd name="T21" fmla="*/ 1027 h 1390"/>
                      <a:gd name="T22" fmla="*/ 1234 w 1393"/>
                      <a:gd name="T23" fmla="*/ 1137 h 1390"/>
                      <a:gd name="T24" fmla="*/ 1139 w 1393"/>
                      <a:gd name="T25" fmla="*/ 1232 h 1390"/>
                      <a:gd name="T26" fmla="*/ 1028 w 1393"/>
                      <a:gd name="T27" fmla="*/ 1307 h 1390"/>
                      <a:gd name="T28" fmla="*/ 904 w 1393"/>
                      <a:gd name="T29" fmla="*/ 1360 h 1390"/>
                      <a:gd name="T30" fmla="*/ 768 w 1393"/>
                      <a:gd name="T31" fmla="*/ 1387 h 1390"/>
                      <a:gd name="T32" fmla="*/ 625 w 1393"/>
                      <a:gd name="T33" fmla="*/ 1387 h 1390"/>
                      <a:gd name="T34" fmla="*/ 489 w 1393"/>
                      <a:gd name="T35" fmla="*/ 1360 h 1390"/>
                      <a:gd name="T36" fmla="*/ 364 w 1393"/>
                      <a:gd name="T37" fmla="*/ 1307 h 1390"/>
                      <a:gd name="T38" fmla="*/ 253 w 1393"/>
                      <a:gd name="T39" fmla="*/ 1232 h 1390"/>
                      <a:gd name="T40" fmla="*/ 158 w 1393"/>
                      <a:gd name="T41" fmla="*/ 1137 h 1390"/>
                      <a:gd name="T42" fmla="*/ 84 w 1393"/>
                      <a:gd name="T43" fmla="*/ 1027 h 1390"/>
                      <a:gd name="T44" fmla="*/ 31 w 1393"/>
                      <a:gd name="T45" fmla="*/ 901 h 1390"/>
                      <a:gd name="T46" fmla="*/ 3 w 1393"/>
                      <a:gd name="T47" fmla="*/ 766 h 1390"/>
                      <a:gd name="T48" fmla="*/ 3 w 1393"/>
                      <a:gd name="T49" fmla="*/ 624 h 1390"/>
                      <a:gd name="T50" fmla="*/ 31 w 1393"/>
                      <a:gd name="T51" fmla="*/ 488 h 1390"/>
                      <a:gd name="T52" fmla="*/ 84 w 1393"/>
                      <a:gd name="T53" fmla="*/ 364 h 1390"/>
                      <a:gd name="T54" fmla="*/ 158 w 1393"/>
                      <a:gd name="T55" fmla="*/ 254 h 1390"/>
                      <a:gd name="T56" fmla="*/ 253 w 1393"/>
                      <a:gd name="T57" fmla="*/ 159 h 1390"/>
                      <a:gd name="T58" fmla="*/ 364 w 1393"/>
                      <a:gd name="T59" fmla="*/ 84 h 1390"/>
                      <a:gd name="T60" fmla="*/ 489 w 1393"/>
                      <a:gd name="T61" fmla="*/ 31 h 1390"/>
                      <a:gd name="T62" fmla="*/ 625 w 1393"/>
                      <a:gd name="T63" fmla="*/ 4 h 1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1393" h="1390">
                        <a:moveTo>
                          <a:pt x="697" y="0"/>
                        </a:moveTo>
                        <a:lnTo>
                          <a:pt x="768" y="4"/>
                        </a:lnTo>
                        <a:lnTo>
                          <a:pt x="837" y="14"/>
                        </a:lnTo>
                        <a:lnTo>
                          <a:pt x="904" y="31"/>
                        </a:lnTo>
                        <a:lnTo>
                          <a:pt x="967" y="55"/>
                        </a:lnTo>
                        <a:lnTo>
                          <a:pt x="1028" y="84"/>
                        </a:lnTo>
                        <a:lnTo>
                          <a:pt x="1086" y="119"/>
                        </a:lnTo>
                        <a:lnTo>
                          <a:pt x="1139" y="159"/>
                        </a:lnTo>
                        <a:lnTo>
                          <a:pt x="1189" y="204"/>
                        </a:lnTo>
                        <a:lnTo>
                          <a:pt x="1234" y="254"/>
                        </a:lnTo>
                        <a:lnTo>
                          <a:pt x="1273" y="307"/>
                        </a:lnTo>
                        <a:lnTo>
                          <a:pt x="1309" y="364"/>
                        </a:lnTo>
                        <a:lnTo>
                          <a:pt x="1338" y="425"/>
                        </a:lnTo>
                        <a:lnTo>
                          <a:pt x="1362" y="488"/>
                        </a:lnTo>
                        <a:lnTo>
                          <a:pt x="1379" y="555"/>
                        </a:lnTo>
                        <a:lnTo>
                          <a:pt x="1389" y="624"/>
                        </a:lnTo>
                        <a:lnTo>
                          <a:pt x="1393" y="695"/>
                        </a:lnTo>
                        <a:lnTo>
                          <a:pt x="1389" y="766"/>
                        </a:lnTo>
                        <a:lnTo>
                          <a:pt x="1379" y="835"/>
                        </a:lnTo>
                        <a:lnTo>
                          <a:pt x="1362" y="901"/>
                        </a:lnTo>
                        <a:lnTo>
                          <a:pt x="1338" y="966"/>
                        </a:lnTo>
                        <a:lnTo>
                          <a:pt x="1309" y="1027"/>
                        </a:lnTo>
                        <a:lnTo>
                          <a:pt x="1273" y="1084"/>
                        </a:lnTo>
                        <a:lnTo>
                          <a:pt x="1234" y="1137"/>
                        </a:lnTo>
                        <a:lnTo>
                          <a:pt x="1189" y="1187"/>
                        </a:lnTo>
                        <a:lnTo>
                          <a:pt x="1139" y="1232"/>
                        </a:lnTo>
                        <a:lnTo>
                          <a:pt x="1086" y="1272"/>
                        </a:lnTo>
                        <a:lnTo>
                          <a:pt x="1028" y="1307"/>
                        </a:lnTo>
                        <a:lnTo>
                          <a:pt x="967" y="1336"/>
                        </a:lnTo>
                        <a:lnTo>
                          <a:pt x="904" y="1360"/>
                        </a:lnTo>
                        <a:lnTo>
                          <a:pt x="837" y="1377"/>
                        </a:lnTo>
                        <a:lnTo>
                          <a:pt x="768" y="1387"/>
                        </a:lnTo>
                        <a:lnTo>
                          <a:pt x="697" y="1390"/>
                        </a:lnTo>
                        <a:lnTo>
                          <a:pt x="625" y="1387"/>
                        </a:lnTo>
                        <a:lnTo>
                          <a:pt x="555" y="1377"/>
                        </a:lnTo>
                        <a:lnTo>
                          <a:pt x="489" y="1360"/>
                        </a:lnTo>
                        <a:lnTo>
                          <a:pt x="425" y="1336"/>
                        </a:lnTo>
                        <a:lnTo>
                          <a:pt x="364" y="1307"/>
                        </a:lnTo>
                        <a:lnTo>
                          <a:pt x="307" y="1272"/>
                        </a:lnTo>
                        <a:lnTo>
                          <a:pt x="253" y="1232"/>
                        </a:lnTo>
                        <a:lnTo>
                          <a:pt x="204" y="1187"/>
                        </a:lnTo>
                        <a:lnTo>
                          <a:pt x="158" y="1137"/>
                        </a:lnTo>
                        <a:lnTo>
                          <a:pt x="119" y="1084"/>
                        </a:lnTo>
                        <a:lnTo>
                          <a:pt x="84" y="1027"/>
                        </a:lnTo>
                        <a:lnTo>
                          <a:pt x="54" y="966"/>
                        </a:lnTo>
                        <a:lnTo>
                          <a:pt x="31" y="901"/>
                        </a:lnTo>
                        <a:lnTo>
                          <a:pt x="14" y="835"/>
                        </a:lnTo>
                        <a:lnTo>
                          <a:pt x="3" y="766"/>
                        </a:lnTo>
                        <a:lnTo>
                          <a:pt x="0" y="695"/>
                        </a:lnTo>
                        <a:lnTo>
                          <a:pt x="3" y="624"/>
                        </a:lnTo>
                        <a:lnTo>
                          <a:pt x="14" y="555"/>
                        </a:lnTo>
                        <a:lnTo>
                          <a:pt x="31" y="488"/>
                        </a:lnTo>
                        <a:lnTo>
                          <a:pt x="54" y="425"/>
                        </a:lnTo>
                        <a:lnTo>
                          <a:pt x="84" y="364"/>
                        </a:lnTo>
                        <a:lnTo>
                          <a:pt x="119" y="307"/>
                        </a:lnTo>
                        <a:lnTo>
                          <a:pt x="158" y="254"/>
                        </a:lnTo>
                        <a:lnTo>
                          <a:pt x="204" y="204"/>
                        </a:lnTo>
                        <a:lnTo>
                          <a:pt x="253" y="159"/>
                        </a:lnTo>
                        <a:lnTo>
                          <a:pt x="307" y="119"/>
                        </a:lnTo>
                        <a:lnTo>
                          <a:pt x="364" y="84"/>
                        </a:lnTo>
                        <a:lnTo>
                          <a:pt x="425" y="55"/>
                        </a:lnTo>
                        <a:lnTo>
                          <a:pt x="489" y="31"/>
                        </a:lnTo>
                        <a:lnTo>
                          <a:pt x="555" y="14"/>
                        </a:lnTo>
                        <a:lnTo>
                          <a:pt x="625" y="4"/>
                        </a:lnTo>
                        <a:lnTo>
                          <a:pt x="69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2" name="Freeform 17">
                    <a:extLst>
                      <a:ext uri="{FF2B5EF4-FFF2-40B4-BE49-F238E27FC236}">
                        <a16:creationId xmlns:a16="http://schemas.microsoft.com/office/drawing/2014/main" id="{49AF0F7D-F158-3046-9B89-4DC20E45AA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834"/>
                    <a:ext cx="175" cy="174"/>
                  </a:xfrm>
                  <a:custGeom>
                    <a:avLst/>
                    <a:gdLst>
                      <a:gd name="T0" fmla="*/ 174 w 348"/>
                      <a:gd name="T1" fmla="*/ 0 h 348"/>
                      <a:gd name="T2" fmla="*/ 209 w 348"/>
                      <a:gd name="T3" fmla="*/ 4 h 348"/>
                      <a:gd name="T4" fmla="*/ 241 w 348"/>
                      <a:gd name="T5" fmla="*/ 14 h 348"/>
                      <a:gd name="T6" fmla="*/ 271 w 348"/>
                      <a:gd name="T7" fmla="*/ 31 h 348"/>
                      <a:gd name="T8" fmla="*/ 296 w 348"/>
                      <a:gd name="T9" fmla="*/ 51 h 348"/>
                      <a:gd name="T10" fmla="*/ 318 w 348"/>
                      <a:gd name="T11" fmla="*/ 77 h 348"/>
                      <a:gd name="T12" fmla="*/ 333 w 348"/>
                      <a:gd name="T13" fmla="*/ 106 h 348"/>
                      <a:gd name="T14" fmla="*/ 344 w 348"/>
                      <a:gd name="T15" fmla="*/ 139 h 348"/>
                      <a:gd name="T16" fmla="*/ 348 w 348"/>
                      <a:gd name="T17" fmla="*/ 174 h 348"/>
                      <a:gd name="T18" fmla="*/ 344 w 348"/>
                      <a:gd name="T19" fmla="*/ 209 h 348"/>
                      <a:gd name="T20" fmla="*/ 333 w 348"/>
                      <a:gd name="T21" fmla="*/ 242 h 348"/>
                      <a:gd name="T22" fmla="*/ 318 w 348"/>
                      <a:gd name="T23" fmla="*/ 271 h 348"/>
                      <a:gd name="T24" fmla="*/ 296 w 348"/>
                      <a:gd name="T25" fmla="*/ 297 h 348"/>
                      <a:gd name="T26" fmla="*/ 271 w 348"/>
                      <a:gd name="T27" fmla="*/ 319 h 348"/>
                      <a:gd name="T28" fmla="*/ 241 w 348"/>
                      <a:gd name="T29" fmla="*/ 334 h 348"/>
                      <a:gd name="T30" fmla="*/ 209 w 348"/>
                      <a:gd name="T31" fmla="*/ 345 h 348"/>
                      <a:gd name="T32" fmla="*/ 174 w 348"/>
                      <a:gd name="T33" fmla="*/ 348 h 348"/>
                      <a:gd name="T34" fmla="*/ 139 w 348"/>
                      <a:gd name="T35" fmla="*/ 345 h 348"/>
                      <a:gd name="T36" fmla="*/ 106 w 348"/>
                      <a:gd name="T37" fmla="*/ 334 h 348"/>
                      <a:gd name="T38" fmla="*/ 76 w 348"/>
                      <a:gd name="T39" fmla="*/ 319 h 348"/>
                      <a:gd name="T40" fmla="*/ 51 w 348"/>
                      <a:gd name="T41" fmla="*/ 297 h 348"/>
                      <a:gd name="T42" fmla="*/ 29 w 348"/>
                      <a:gd name="T43" fmla="*/ 271 h 348"/>
                      <a:gd name="T44" fmla="*/ 13 w 348"/>
                      <a:gd name="T45" fmla="*/ 242 h 348"/>
                      <a:gd name="T46" fmla="*/ 3 w 348"/>
                      <a:gd name="T47" fmla="*/ 209 h 348"/>
                      <a:gd name="T48" fmla="*/ 0 w 348"/>
                      <a:gd name="T49" fmla="*/ 174 h 348"/>
                      <a:gd name="T50" fmla="*/ 3 w 348"/>
                      <a:gd name="T51" fmla="*/ 139 h 348"/>
                      <a:gd name="T52" fmla="*/ 13 w 348"/>
                      <a:gd name="T53" fmla="*/ 106 h 348"/>
                      <a:gd name="T54" fmla="*/ 29 w 348"/>
                      <a:gd name="T55" fmla="*/ 77 h 348"/>
                      <a:gd name="T56" fmla="*/ 51 w 348"/>
                      <a:gd name="T57" fmla="*/ 51 h 348"/>
                      <a:gd name="T58" fmla="*/ 76 w 348"/>
                      <a:gd name="T59" fmla="*/ 31 h 348"/>
                      <a:gd name="T60" fmla="*/ 106 w 348"/>
                      <a:gd name="T61" fmla="*/ 14 h 348"/>
                      <a:gd name="T62" fmla="*/ 139 w 348"/>
                      <a:gd name="T63" fmla="*/ 4 h 348"/>
                      <a:gd name="T64" fmla="*/ 174 w 348"/>
                      <a:gd name="T65" fmla="*/ 0 h 3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48" h="348">
                        <a:moveTo>
                          <a:pt x="174" y="0"/>
                        </a:moveTo>
                        <a:lnTo>
                          <a:pt x="209" y="4"/>
                        </a:lnTo>
                        <a:lnTo>
                          <a:pt x="241" y="14"/>
                        </a:lnTo>
                        <a:lnTo>
                          <a:pt x="271" y="31"/>
                        </a:lnTo>
                        <a:lnTo>
                          <a:pt x="296" y="51"/>
                        </a:lnTo>
                        <a:lnTo>
                          <a:pt x="318" y="77"/>
                        </a:lnTo>
                        <a:lnTo>
                          <a:pt x="333" y="106"/>
                        </a:lnTo>
                        <a:lnTo>
                          <a:pt x="344" y="139"/>
                        </a:lnTo>
                        <a:lnTo>
                          <a:pt x="348" y="174"/>
                        </a:lnTo>
                        <a:lnTo>
                          <a:pt x="344" y="209"/>
                        </a:lnTo>
                        <a:lnTo>
                          <a:pt x="333" y="242"/>
                        </a:lnTo>
                        <a:lnTo>
                          <a:pt x="318" y="271"/>
                        </a:lnTo>
                        <a:lnTo>
                          <a:pt x="296" y="297"/>
                        </a:lnTo>
                        <a:lnTo>
                          <a:pt x="271" y="319"/>
                        </a:lnTo>
                        <a:lnTo>
                          <a:pt x="241" y="334"/>
                        </a:lnTo>
                        <a:lnTo>
                          <a:pt x="209" y="345"/>
                        </a:lnTo>
                        <a:lnTo>
                          <a:pt x="174" y="348"/>
                        </a:lnTo>
                        <a:lnTo>
                          <a:pt x="139" y="345"/>
                        </a:lnTo>
                        <a:lnTo>
                          <a:pt x="106" y="334"/>
                        </a:lnTo>
                        <a:lnTo>
                          <a:pt x="76" y="319"/>
                        </a:lnTo>
                        <a:lnTo>
                          <a:pt x="51" y="297"/>
                        </a:lnTo>
                        <a:lnTo>
                          <a:pt x="29" y="271"/>
                        </a:lnTo>
                        <a:lnTo>
                          <a:pt x="13" y="242"/>
                        </a:lnTo>
                        <a:lnTo>
                          <a:pt x="3" y="209"/>
                        </a:lnTo>
                        <a:lnTo>
                          <a:pt x="0" y="174"/>
                        </a:lnTo>
                        <a:lnTo>
                          <a:pt x="3" y="139"/>
                        </a:lnTo>
                        <a:lnTo>
                          <a:pt x="13" y="106"/>
                        </a:lnTo>
                        <a:lnTo>
                          <a:pt x="29" y="77"/>
                        </a:lnTo>
                        <a:lnTo>
                          <a:pt x="51" y="51"/>
                        </a:lnTo>
                        <a:lnTo>
                          <a:pt x="76" y="31"/>
                        </a:lnTo>
                        <a:lnTo>
                          <a:pt x="106" y="14"/>
                        </a:lnTo>
                        <a:lnTo>
                          <a:pt x="139" y="4"/>
                        </a:lnTo>
                        <a:lnTo>
                          <a:pt x="174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9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3" name="Freeform 18">
                    <a:extLst>
                      <a:ext uri="{FF2B5EF4-FFF2-40B4-BE49-F238E27FC236}">
                        <a16:creationId xmlns:a16="http://schemas.microsoft.com/office/drawing/2014/main" id="{506A0387-48AE-814D-9116-F1BA93A579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870" y="735"/>
                    <a:ext cx="621" cy="621"/>
                  </a:xfrm>
                  <a:custGeom>
                    <a:avLst/>
                    <a:gdLst>
                      <a:gd name="T0" fmla="*/ 227 w 1243"/>
                      <a:gd name="T1" fmla="*/ 52 h 1240"/>
                      <a:gd name="T2" fmla="*/ 167 w 1243"/>
                      <a:gd name="T3" fmla="*/ 167 h 1240"/>
                      <a:gd name="T4" fmla="*/ 129 w 1243"/>
                      <a:gd name="T5" fmla="*/ 294 h 1240"/>
                      <a:gd name="T6" fmla="*/ 115 w 1243"/>
                      <a:gd name="T7" fmla="*/ 430 h 1240"/>
                      <a:gd name="T8" fmla="*/ 130 w 1243"/>
                      <a:gd name="T9" fmla="*/ 570 h 1240"/>
                      <a:gd name="T10" fmla="*/ 171 w 1243"/>
                      <a:gd name="T11" fmla="*/ 700 h 1240"/>
                      <a:gd name="T12" fmla="*/ 234 w 1243"/>
                      <a:gd name="T13" fmla="*/ 818 h 1240"/>
                      <a:gd name="T14" fmla="*/ 320 w 1243"/>
                      <a:gd name="T15" fmla="*/ 921 h 1240"/>
                      <a:gd name="T16" fmla="*/ 423 w 1243"/>
                      <a:gd name="T17" fmla="*/ 1005 h 1240"/>
                      <a:gd name="T18" fmla="*/ 541 w 1243"/>
                      <a:gd name="T19" fmla="*/ 1070 h 1240"/>
                      <a:gd name="T20" fmla="*/ 672 w 1243"/>
                      <a:gd name="T21" fmla="*/ 1110 h 1240"/>
                      <a:gd name="T22" fmla="*/ 812 w 1243"/>
                      <a:gd name="T23" fmla="*/ 1125 h 1240"/>
                      <a:gd name="T24" fmla="*/ 948 w 1243"/>
                      <a:gd name="T25" fmla="*/ 1112 h 1240"/>
                      <a:gd name="T26" fmla="*/ 1074 w 1243"/>
                      <a:gd name="T27" fmla="*/ 1073 h 1240"/>
                      <a:gd name="T28" fmla="*/ 1190 w 1243"/>
                      <a:gd name="T29" fmla="*/ 1012 h 1240"/>
                      <a:gd name="T30" fmla="*/ 1202 w 1243"/>
                      <a:gd name="T31" fmla="*/ 1021 h 1240"/>
                      <a:gd name="T32" fmla="*/ 1111 w 1243"/>
                      <a:gd name="T33" fmla="*/ 1104 h 1240"/>
                      <a:gd name="T34" fmla="*/ 1005 w 1243"/>
                      <a:gd name="T35" fmla="*/ 1168 h 1240"/>
                      <a:gd name="T36" fmla="*/ 888 w 1243"/>
                      <a:gd name="T37" fmla="*/ 1214 h 1240"/>
                      <a:gd name="T38" fmla="*/ 762 w 1243"/>
                      <a:gd name="T39" fmla="*/ 1238 h 1240"/>
                      <a:gd name="T40" fmla="*/ 625 w 1243"/>
                      <a:gd name="T41" fmla="*/ 1237 h 1240"/>
                      <a:gd name="T42" fmla="*/ 489 w 1243"/>
                      <a:gd name="T43" fmla="*/ 1210 h 1240"/>
                      <a:gd name="T44" fmla="*/ 364 w 1243"/>
                      <a:gd name="T45" fmla="*/ 1157 h 1240"/>
                      <a:gd name="T46" fmla="*/ 253 w 1243"/>
                      <a:gd name="T47" fmla="*/ 1082 h 1240"/>
                      <a:gd name="T48" fmla="*/ 158 w 1243"/>
                      <a:gd name="T49" fmla="*/ 987 h 1240"/>
                      <a:gd name="T50" fmla="*/ 84 w 1243"/>
                      <a:gd name="T51" fmla="*/ 877 h 1240"/>
                      <a:gd name="T52" fmla="*/ 31 w 1243"/>
                      <a:gd name="T53" fmla="*/ 751 h 1240"/>
                      <a:gd name="T54" fmla="*/ 3 w 1243"/>
                      <a:gd name="T55" fmla="*/ 616 h 1240"/>
                      <a:gd name="T56" fmla="*/ 2 w 1243"/>
                      <a:gd name="T57" fmla="*/ 479 h 1240"/>
                      <a:gd name="T58" fmla="*/ 26 w 1243"/>
                      <a:gd name="T59" fmla="*/ 354 h 1240"/>
                      <a:gd name="T60" fmla="*/ 71 w 1243"/>
                      <a:gd name="T61" fmla="*/ 237 h 1240"/>
                      <a:gd name="T62" fmla="*/ 137 w 1243"/>
                      <a:gd name="T63" fmla="*/ 132 h 1240"/>
                      <a:gd name="T64" fmla="*/ 218 w 1243"/>
                      <a:gd name="T65" fmla="*/ 39 h 12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243" h="1240">
                        <a:moveTo>
                          <a:pt x="266" y="0"/>
                        </a:moveTo>
                        <a:lnTo>
                          <a:pt x="227" y="52"/>
                        </a:lnTo>
                        <a:lnTo>
                          <a:pt x="195" y="108"/>
                        </a:lnTo>
                        <a:lnTo>
                          <a:pt x="167" y="167"/>
                        </a:lnTo>
                        <a:lnTo>
                          <a:pt x="145" y="229"/>
                        </a:lnTo>
                        <a:lnTo>
                          <a:pt x="129" y="294"/>
                        </a:lnTo>
                        <a:lnTo>
                          <a:pt x="119" y="361"/>
                        </a:lnTo>
                        <a:lnTo>
                          <a:pt x="115" y="430"/>
                        </a:lnTo>
                        <a:lnTo>
                          <a:pt x="119" y="501"/>
                        </a:lnTo>
                        <a:lnTo>
                          <a:pt x="130" y="570"/>
                        </a:lnTo>
                        <a:lnTo>
                          <a:pt x="147" y="636"/>
                        </a:lnTo>
                        <a:lnTo>
                          <a:pt x="171" y="700"/>
                        </a:lnTo>
                        <a:lnTo>
                          <a:pt x="200" y="761"/>
                        </a:lnTo>
                        <a:lnTo>
                          <a:pt x="234" y="818"/>
                        </a:lnTo>
                        <a:lnTo>
                          <a:pt x="275" y="871"/>
                        </a:lnTo>
                        <a:lnTo>
                          <a:pt x="320" y="921"/>
                        </a:lnTo>
                        <a:lnTo>
                          <a:pt x="369" y="966"/>
                        </a:lnTo>
                        <a:lnTo>
                          <a:pt x="423" y="1005"/>
                        </a:lnTo>
                        <a:lnTo>
                          <a:pt x="481" y="1040"/>
                        </a:lnTo>
                        <a:lnTo>
                          <a:pt x="541" y="1070"/>
                        </a:lnTo>
                        <a:lnTo>
                          <a:pt x="605" y="1093"/>
                        </a:lnTo>
                        <a:lnTo>
                          <a:pt x="672" y="1110"/>
                        </a:lnTo>
                        <a:lnTo>
                          <a:pt x="741" y="1121"/>
                        </a:lnTo>
                        <a:lnTo>
                          <a:pt x="812" y="1125"/>
                        </a:lnTo>
                        <a:lnTo>
                          <a:pt x="881" y="1122"/>
                        </a:lnTo>
                        <a:lnTo>
                          <a:pt x="948" y="1112"/>
                        </a:lnTo>
                        <a:lnTo>
                          <a:pt x="1013" y="1095"/>
                        </a:lnTo>
                        <a:lnTo>
                          <a:pt x="1074" y="1073"/>
                        </a:lnTo>
                        <a:lnTo>
                          <a:pt x="1134" y="1046"/>
                        </a:lnTo>
                        <a:lnTo>
                          <a:pt x="1190" y="1012"/>
                        </a:lnTo>
                        <a:lnTo>
                          <a:pt x="1243" y="975"/>
                        </a:lnTo>
                        <a:lnTo>
                          <a:pt x="1202" y="1021"/>
                        </a:lnTo>
                        <a:lnTo>
                          <a:pt x="1158" y="1064"/>
                        </a:lnTo>
                        <a:lnTo>
                          <a:pt x="1111" y="1104"/>
                        </a:lnTo>
                        <a:lnTo>
                          <a:pt x="1060" y="1139"/>
                        </a:lnTo>
                        <a:lnTo>
                          <a:pt x="1005" y="1168"/>
                        </a:lnTo>
                        <a:lnTo>
                          <a:pt x="948" y="1194"/>
                        </a:lnTo>
                        <a:lnTo>
                          <a:pt x="888" y="1214"/>
                        </a:lnTo>
                        <a:lnTo>
                          <a:pt x="826" y="1229"/>
                        </a:lnTo>
                        <a:lnTo>
                          <a:pt x="762" y="1238"/>
                        </a:lnTo>
                        <a:lnTo>
                          <a:pt x="697" y="1240"/>
                        </a:lnTo>
                        <a:lnTo>
                          <a:pt x="625" y="1237"/>
                        </a:lnTo>
                        <a:lnTo>
                          <a:pt x="555" y="1227"/>
                        </a:lnTo>
                        <a:lnTo>
                          <a:pt x="489" y="1210"/>
                        </a:lnTo>
                        <a:lnTo>
                          <a:pt x="425" y="1186"/>
                        </a:lnTo>
                        <a:lnTo>
                          <a:pt x="364" y="1157"/>
                        </a:lnTo>
                        <a:lnTo>
                          <a:pt x="307" y="1122"/>
                        </a:lnTo>
                        <a:lnTo>
                          <a:pt x="253" y="1082"/>
                        </a:lnTo>
                        <a:lnTo>
                          <a:pt x="204" y="1037"/>
                        </a:lnTo>
                        <a:lnTo>
                          <a:pt x="158" y="987"/>
                        </a:lnTo>
                        <a:lnTo>
                          <a:pt x="119" y="934"/>
                        </a:lnTo>
                        <a:lnTo>
                          <a:pt x="84" y="877"/>
                        </a:lnTo>
                        <a:lnTo>
                          <a:pt x="54" y="816"/>
                        </a:lnTo>
                        <a:lnTo>
                          <a:pt x="31" y="751"/>
                        </a:lnTo>
                        <a:lnTo>
                          <a:pt x="14" y="685"/>
                        </a:lnTo>
                        <a:lnTo>
                          <a:pt x="3" y="616"/>
                        </a:lnTo>
                        <a:lnTo>
                          <a:pt x="0" y="545"/>
                        </a:lnTo>
                        <a:lnTo>
                          <a:pt x="2" y="479"/>
                        </a:lnTo>
                        <a:lnTo>
                          <a:pt x="11" y="415"/>
                        </a:lnTo>
                        <a:lnTo>
                          <a:pt x="26" y="354"/>
                        </a:lnTo>
                        <a:lnTo>
                          <a:pt x="46" y="294"/>
                        </a:lnTo>
                        <a:lnTo>
                          <a:pt x="71" y="237"/>
                        </a:lnTo>
                        <a:lnTo>
                          <a:pt x="102" y="183"/>
                        </a:lnTo>
                        <a:lnTo>
                          <a:pt x="137" y="132"/>
                        </a:lnTo>
                        <a:lnTo>
                          <a:pt x="175" y="84"/>
                        </a:lnTo>
                        <a:lnTo>
                          <a:pt x="218" y="39"/>
                        </a:lnTo>
                        <a:lnTo>
                          <a:pt x="266" y="0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2895083-7C83-9148-89E6-8F0EE7A16E7D}"/>
                </a:ext>
              </a:extLst>
            </p:cNvPr>
            <p:cNvGrpSpPr/>
            <p:nvPr/>
          </p:nvGrpSpPr>
          <p:grpSpPr>
            <a:xfrm>
              <a:off x="2118350" y="2268114"/>
              <a:ext cx="2706115" cy="1034481"/>
              <a:chOff x="2430169" y="2349990"/>
              <a:chExt cx="2706115" cy="1034481"/>
            </a:xfrm>
          </p:grpSpPr>
          <p:sp>
            <p:nvSpPr>
              <p:cNvPr id="164" name="직사각형 61">
                <a:extLst>
                  <a:ext uri="{FF2B5EF4-FFF2-40B4-BE49-F238E27FC236}">
                    <a16:creationId xmlns:a16="http://schemas.microsoft.com/office/drawing/2014/main" id="{3772E8D6-F0A2-694D-A793-156CECD403A4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5" name="직사각형 61">
                <a:extLst>
                  <a:ext uri="{FF2B5EF4-FFF2-40B4-BE49-F238E27FC236}">
                    <a16:creationId xmlns:a16="http://schemas.microsoft.com/office/drawing/2014/main" id="{DCEA70C3-F82F-3745-A36E-63965B617491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270611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可輸入關鍵字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來幫助尋找食譜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47999E21-6447-0048-91C1-1703C3C7AA54}"/>
                </a:ext>
              </a:extLst>
            </p:cNvPr>
            <p:cNvGrpSpPr/>
            <p:nvPr/>
          </p:nvGrpSpPr>
          <p:grpSpPr>
            <a:xfrm>
              <a:off x="8227395" y="2281902"/>
              <a:ext cx="3013787" cy="991617"/>
              <a:chOff x="2430169" y="2492869"/>
              <a:chExt cx="3013787" cy="991617"/>
            </a:xfrm>
          </p:grpSpPr>
          <p:sp>
            <p:nvSpPr>
              <p:cNvPr id="167" name="직사각형 61">
                <a:extLst>
                  <a:ext uri="{FF2B5EF4-FFF2-40B4-BE49-F238E27FC236}">
                    <a16:creationId xmlns:a16="http://schemas.microsoft.com/office/drawing/2014/main" id="{2A3A8CEB-98D1-8341-918D-7EDE7A16C1AC}"/>
                  </a:ext>
                </a:extLst>
              </p:cNvPr>
              <p:cNvSpPr/>
              <p:nvPr/>
            </p:nvSpPr>
            <p:spPr>
              <a:xfrm>
                <a:off x="2442222" y="2492869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簡易倒數計時器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68" name="직사각형 61">
                <a:extLst>
                  <a:ext uri="{FF2B5EF4-FFF2-40B4-BE49-F238E27FC236}">
                    <a16:creationId xmlns:a16="http://schemas.microsoft.com/office/drawing/2014/main" id="{9ABD9BE2-1A19-7843-941C-D5D143096281}"/>
                  </a:ext>
                </a:extLst>
              </p:cNvPr>
              <p:cNvSpPr/>
              <p:nvPr/>
            </p:nvSpPr>
            <p:spPr>
              <a:xfrm>
                <a:off x="2430169" y="2838155"/>
                <a:ext cx="30137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額外的倒數計時器功能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貼心提醒使用者菜餚已完成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2" name="群組 171">
              <a:extLst>
                <a:ext uri="{FF2B5EF4-FFF2-40B4-BE49-F238E27FC236}">
                  <a16:creationId xmlns:a16="http://schemas.microsoft.com/office/drawing/2014/main" id="{067640E9-5321-5B44-8873-94BAB45FFBAD}"/>
                </a:ext>
              </a:extLst>
            </p:cNvPr>
            <p:cNvGrpSpPr/>
            <p:nvPr/>
          </p:nvGrpSpPr>
          <p:grpSpPr>
            <a:xfrm>
              <a:off x="2130403" y="4465970"/>
              <a:ext cx="3028809" cy="1034481"/>
              <a:chOff x="2430169" y="2349990"/>
              <a:chExt cx="3028809" cy="1034481"/>
            </a:xfrm>
          </p:grpSpPr>
          <p:sp>
            <p:nvSpPr>
              <p:cNvPr id="173" name="직사각형 61">
                <a:extLst>
                  <a:ext uri="{FF2B5EF4-FFF2-40B4-BE49-F238E27FC236}">
                    <a16:creationId xmlns:a16="http://schemas.microsoft.com/office/drawing/2014/main" id="{8EDD8733-5490-3041-978C-E4142D233698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4" name="직사각형 61">
                <a:extLst>
                  <a:ext uri="{FF2B5EF4-FFF2-40B4-BE49-F238E27FC236}">
                    <a16:creationId xmlns:a16="http://schemas.microsoft.com/office/drawing/2014/main" id="{D6CBC02C-0644-2346-99E5-5025F1D8BF18}"/>
                  </a:ext>
                </a:extLst>
              </p:cNvPr>
              <p:cNvSpPr/>
              <p:nvPr/>
            </p:nvSpPr>
            <p:spPr>
              <a:xfrm>
                <a:off x="2430169" y="2738140"/>
                <a:ext cx="302880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使用者可自行新增食譜</a:t>
                </a: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與其他使用者共享佳餚秘方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  <p:grpSp>
          <p:nvGrpSpPr>
            <p:cNvPr id="175" name="群組 174">
              <a:extLst>
                <a:ext uri="{FF2B5EF4-FFF2-40B4-BE49-F238E27FC236}">
                  <a16:creationId xmlns:a16="http://schemas.microsoft.com/office/drawing/2014/main" id="{3555EF4C-1DF6-BF42-9A7F-2E0CFE812291}"/>
                </a:ext>
              </a:extLst>
            </p:cNvPr>
            <p:cNvGrpSpPr/>
            <p:nvPr/>
          </p:nvGrpSpPr>
          <p:grpSpPr>
            <a:xfrm>
              <a:off x="8242013" y="4463033"/>
              <a:ext cx="3207401" cy="1034481"/>
              <a:chOff x="2430168" y="2349990"/>
              <a:chExt cx="3207401" cy="1034481"/>
            </a:xfrm>
          </p:grpSpPr>
          <p:sp>
            <p:nvSpPr>
              <p:cNvPr id="176" name="직사각형 61">
                <a:extLst>
                  <a:ext uri="{FF2B5EF4-FFF2-40B4-BE49-F238E27FC236}">
                    <a16:creationId xmlns:a16="http://schemas.microsoft.com/office/drawing/2014/main" id="{2026207D-99F2-6B47-A3B8-A9427D122665}"/>
                  </a:ext>
                </a:extLst>
              </p:cNvPr>
              <p:cNvSpPr/>
              <p:nvPr/>
            </p:nvSpPr>
            <p:spPr>
              <a:xfrm>
                <a:off x="2442222" y="2349990"/>
                <a:ext cx="188615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177" name="직사각형 61">
                <a:extLst>
                  <a:ext uri="{FF2B5EF4-FFF2-40B4-BE49-F238E27FC236}">
                    <a16:creationId xmlns:a16="http://schemas.microsoft.com/office/drawing/2014/main" id="{4702E985-AF90-574A-A1D2-73A6A68EBF52}"/>
                  </a:ext>
                </a:extLst>
              </p:cNvPr>
              <p:cNvSpPr/>
              <p:nvPr/>
            </p:nvSpPr>
            <p:spPr>
              <a:xfrm>
                <a:off x="2430168" y="2738140"/>
                <a:ext cx="32074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內容為使用者喜歡的食譜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  <a:p>
                <a:r>
                  <a:rPr lang="zh-CN" altLang="en-US" dirty="0">
                    <a:solidFill>
                      <a:prstClr val="white">
                        <a:lumMod val="50000"/>
                      </a:prstClr>
                    </a:solidFill>
                  </a:rPr>
                  <a:t>使用者可將食譜加入最愛清單</a:t>
                </a:r>
                <a:endParaRPr lang="en-US" altLang="zh-CN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</p:grp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B90F7018-28B1-E347-8204-65FC90CA5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164" y="1797084"/>
            <a:ext cx="1104475" cy="1104475"/>
          </a:xfrm>
          <a:prstGeom prst="rect">
            <a:avLst/>
          </a:prstGeom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8D085306-22D8-554D-BC0C-2FF3B9D37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134" y="3736171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1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5">
            <a:extLst>
              <a:ext uri="{FF2B5EF4-FFF2-40B4-BE49-F238E27FC236}">
                <a16:creationId xmlns:a16="http://schemas.microsoft.com/office/drawing/2014/main" id="{B903006A-FBAD-E64E-B2B5-322C13000EC7}"/>
              </a:ext>
            </a:extLst>
          </p:cNvPr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175" name="그룹 1">
            <a:extLst>
              <a:ext uri="{FF2B5EF4-FFF2-40B4-BE49-F238E27FC236}">
                <a16:creationId xmlns:a16="http://schemas.microsoft.com/office/drawing/2014/main" id="{E8F8DDDB-A900-6448-A437-F82C0EB2F286}"/>
              </a:ext>
            </a:extLst>
          </p:cNvPr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176" name="직사각형 8">
              <a:extLst>
                <a:ext uri="{FF2B5EF4-FFF2-40B4-BE49-F238E27FC236}">
                  <a16:creationId xmlns:a16="http://schemas.microsoft.com/office/drawing/2014/main" id="{F27A3393-1EC4-7B4C-A712-73F1977D2241}"/>
                </a:ext>
              </a:extLst>
            </p:cNvPr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7" name="직사각형 6">
              <a:extLst>
                <a:ext uri="{FF2B5EF4-FFF2-40B4-BE49-F238E27FC236}">
                  <a16:creationId xmlns:a16="http://schemas.microsoft.com/office/drawing/2014/main" id="{17B3BE27-4A04-D148-88D9-FAD0DCD3DDD1}"/>
                </a:ext>
              </a:extLst>
            </p:cNvPr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78" name="자유형 10">
              <a:extLst>
                <a:ext uri="{FF2B5EF4-FFF2-40B4-BE49-F238E27FC236}">
                  <a16:creationId xmlns:a16="http://schemas.microsoft.com/office/drawing/2014/main" id="{795E18D5-C22E-A943-AAAF-5F59118D5A3F}"/>
                </a:ext>
              </a:extLst>
            </p:cNvPr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DF03DB-F47E-8C45-96F8-A495543C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295" y="1309826"/>
            <a:ext cx="2952866" cy="48699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8965B5ED-071D-484F-BE98-2A6ACECE30B6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55F6E951-0CD7-FE42-A31B-DF839DB13287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B078367E-DC2F-8345-91E0-ED1131883539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50" name="三角形 49">
                  <a:extLst>
                    <a:ext uri="{FF2B5EF4-FFF2-40B4-BE49-F238E27FC236}">
                      <a16:creationId xmlns:a16="http://schemas.microsoft.com/office/drawing/2014/main" id="{C51EFFB1-B7F4-5944-BDAF-7DD56E8779C0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51" name="모서리가 둥근 직사각형 15">
                  <a:extLst>
                    <a:ext uri="{FF2B5EF4-FFF2-40B4-BE49-F238E27FC236}">
                      <a16:creationId xmlns:a16="http://schemas.microsoft.com/office/drawing/2014/main" id="{D888580D-0FC0-C84D-81D5-B68D023829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9" name="직사각형 61">
                <a:extLst>
                  <a:ext uri="{FF2B5EF4-FFF2-40B4-BE49-F238E27FC236}">
                    <a16:creationId xmlns:a16="http://schemas.microsoft.com/office/drawing/2014/main" id="{F5DF54F2-0616-5740-BE3A-B3FC509CB9FF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1" name="직사각형 61">
              <a:extLst>
                <a:ext uri="{FF2B5EF4-FFF2-40B4-BE49-F238E27FC236}">
                  <a16:creationId xmlns:a16="http://schemas.microsoft.com/office/drawing/2014/main" id="{14C42655-126C-404D-A8B3-1D2062155246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各式食譜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135" name="직사각형 61">
            <a:extLst>
              <a:ext uri="{FF2B5EF4-FFF2-40B4-BE49-F238E27FC236}">
                <a16:creationId xmlns:a16="http://schemas.microsoft.com/office/drawing/2014/main" id="{C42AED4B-9AA9-9A4B-9CD6-F9BA5427EBE7}"/>
              </a:ext>
            </a:extLst>
          </p:cNvPr>
          <p:cNvSpPr/>
          <p:nvPr/>
        </p:nvSpPr>
        <p:spPr>
          <a:xfrm>
            <a:off x="8849663" y="3244334"/>
            <a:ext cx="25994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u="sng" dirty="0">
              <a:solidFill>
                <a:srgbClr val="D68E49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6A2F1FA2-AE6A-004B-B6B0-FD5A8E9F719E}"/>
              </a:ext>
            </a:extLst>
          </p:cNvPr>
          <p:cNvGrpSpPr/>
          <p:nvPr/>
        </p:nvGrpSpPr>
        <p:grpSpPr>
          <a:xfrm>
            <a:off x="6472531" y="5175785"/>
            <a:ext cx="435072" cy="415021"/>
            <a:chOff x="4034472" y="3108249"/>
            <a:chExt cx="435072" cy="415021"/>
          </a:xfrm>
        </p:grpSpPr>
        <p:sp>
          <p:nvSpPr>
            <p:cNvPr id="77" name="눈물 방울 39">
              <a:extLst>
                <a:ext uri="{FF2B5EF4-FFF2-40B4-BE49-F238E27FC236}">
                  <a16:creationId xmlns:a16="http://schemas.microsoft.com/office/drawing/2014/main" id="{C3EE490F-AB4B-F845-A20E-6E912E268233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8" name="직사각형 61">
              <a:extLst>
                <a:ext uri="{FF2B5EF4-FFF2-40B4-BE49-F238E27FC236}">
                  <a16:creationId xmlns:a16="http://schemas.microsoft.com/office/drawing/2014/main" id="{030C2EE9-4A3A-0B41-997D-965B2877E4A6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4A1DB53E-8B59-D44D-808D-E0C8651B0BC6}"/>
              </a:ext>
            </a:extLst>
          </p:cNvPr>
          <p:cNvGrpSpPr/>
          <p:nvPr/>
        </p:nvGrpSpPr>
        <p:grpSpPr>
          <a:xfrm>
            <a:off x="5828374" y="2970330"/>
            <a:ext cx="435072" cy="415021"/>
            <a:chOff x="4034472" y="3108249"/>
            <a:chExt cx="435072" cy="415021"/>
          </a:xfrm>
        </p:grpSpPr>
        <p:sp>
          <p:nvSpPr>
            <p:cNvPr id="69" name="눈물 방울 39">
              <a:extLst>
                <a:ext uri="{FF2B5EF4-FFF2-40B4-BE49-F238E27FC236}">
                  <a16:creationId xmlns:a16="http://schemas.microsoft.com/office/drawing/2014/main" id="{87B686DF-E61D-A346-94D0-B08952079F0F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1" name="직사각형 61">
              <a:extLst>
                <a:ext uri="{FF2B5EF4-FFF2-40B4-BE49-F238E27FC236}">
                  <a16:creationId xmlns:a16="http://schemas.microsoft.com/office/drawing/2014/main" id="{857ABBEB-1A6D-FD44-A709-56A1BB358059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80A268EF-F364-474C-8560-92157FB3CCE6}"/>
              </a:ext>
            </a:extLst>
          </p:cNvPr>
          <p:cNvGrpSpPr/>
          <p:nvPr/>
        </p:nvGrpSpPr>
        <p:grpSpPr>
          <a:xfrm>
            <a:off x="6810984" y="1429015"/>
            <a:ext cx="435072" cy="415021"/>
            <a:chOff x="4034472" y="3108249"/>
            <a:chExt cx="435072" cy="415021"/>
          </a:xfrm>
        </p:grpSpPr>
        <p:sp>
          <p:nvSpPr>
            <p:cNvPr id="74" name="눈물 방울 39">
              <a:extLst>
                <a:ext uri="{FF2B5EF4-FFF2-40B4-BE49-F238E27FC236}">
                  <a16:creationId xmlns:a16="http://schemas.microsoft.com/office/drawing/2014/main" id="{F93DC0AD-9ED8-E04A-8484-9DF3AE2C2F0B}"/>
                </a:ext>
              </a:extLst>
            </p:cNvPr>
            <p:cNvSpPr/>
            <p:nvPr/>
          </p:nvSpPr>
          <p:spPr>
            <a:xfrm rot="5400000">
              <a:off x="4034472" y="3108249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5" name="직사각형 61">
              <a:extLst>
                <a:ext uri="{FF2B5EF4-FFF2-40B4-BE49-F238E27FC236}">
                  <a16:creationId xmlns:a16="http://schemas.microsoft.com/office/drawing/2014/main" id="{B043A878-518F-574C-AAB9-68B6A461A0BB}"/>
                </a:ext>
              </a:extLst>
            </p:cNvPr>
            <p:cNvSpPr/>
            <p:nvPr/>
          </p:nvSpPr>
          <p:spPr>
            <a:xfrm>
              <a:off x="4080458" y="3153938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E1831C13-8A84-0545-AC22-29ED32CC6D2B}"/>
              </a:ext>
            </a:extLst>
          </p:cNvPr>
          <p:cNvGrpSpPr/>
          <p:nvPr/>
        </p:nvGrpSpPr>
        <p:grpSpPr>
          <a:xfrm>
            <a:off x="8368285" y="4020718"/>
            <a:ext cx="3109782" cy="759990"/>
            <a:chOff x="8368285" y="3979464"/>
            <a:chExt cx="3109782" cy="759990"/>
          </a:xfrm>
        </p:grpSpPr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776894A6-4E77-CE40-BAAE-236F2A9BAD98}"/>
                </a:ext>
              </a:extLst>
            </p:cNvPr>
            <p:cNvGrpSpPr/>
            <p:nvPr/>
          </p:nvGrpSpPr>
          <p:grpSpPr>
            <a:xfrm>
              <a:off x="8368285" y="3979464"/>
              <a:ext cx="435072" cy="415021"/>
              <a:chOff x="4034472" y="3108249"/>
              <a:chExt cx="435072" cy="415021"/>
            </a:xfrm>
          </p:grpSpPr>
          <p:sp>
            <p:nvSpPr>
              <p:cNvPr id="86" name="눈물 방울 39">
                <a:extLst>
                  <a:ext uri="{FF2B5EF4-FFF2-40B4-BE49-F238E27FC236}">
                    <a16:creationId xmlns:a16="http://schemas.microsoft.com/office/drawing/2014/main" id="{CB31166A-05BA-AE40-AD88-5BA161B4A68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87" name="직사각형 61">
                <a:extLst>
                  <a:ext uri="{FF2B5EF4-FFF2-40B4-BE49-F238E27FC236}">
                    <a16:creationId xmlns:a16="http://schemas.microsoft.com/office/drawing/2014/main" id="{A3D7E37B-7E16-8A43-9420-1FB95BF29724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92" name="직사각형 61">
              <a:extLst>
                <a:ext uri="{FF2B5EF4-FFF2-40B4-BE49-F238E27FC236}">
                  <a16:creationId xmlns:a16="http://schemas.microsoft.com/office/drawing/2014/main" id="{D29E6ABB-66B0-924F-94DE-B0D1BC2BBCBA}"/>
                </a:ext>
              </a:extLst>
            </p:cNvPr>
            <p:cNvSpPr/>
            <p:nvPr/>
          </p:nvSpPr>
          <p:spPr>
            <a:xfrm>
              <a:off x="8849343" y="4016998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Favorite Button</a:t>
              </a:r>
              <a:r>
                <a:rPr lang="en-US" altLang="zh-CN" b="1" u="sng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sp>
          <p:nvSpPr>
            <p:cNvPr id="94" name="직사각형 61">
              <a:extLst>
                <a:ext uri="{FF2B5EF4-FFF2-40B4-BE49-F238E27FC236}">
                  <a16:creationId xmlns:a16="http://schemas.microsoft.com/office/drawing/2014/main" id="{F51962EE-FD2B-C843-9778-0A3B93EB5441}"/>
                </a:ext>
              </a:extLst>
            </p:cNvPr>
            <p:cNvSpPr/>
            <p:nvPr/>
          </p:nvSpPr>
          <p:spPr>
            <a:xfrm>
              <a:off x="8878635" y="4370122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72" name="群組 71">
            <a:extLst>
              <a:ext uri="{FF2B5EF4-FFF2-40B4-BE49-F238E27FC236}">
                <a16:creationId xmlns:a16="http://schemas.microsoft.com/office/drawing/2014/main" id="{2190C19A-2518-E345-B9D9-9161DAC20C87}"/>
              </a:ext>
            </a:extLst>
          </p:cNvPr>
          <p:cNvGrpSpPr/>
          <p:nvPr/>
        </p:nvGrpSpPr>
        <p:grpSpPr>
          <a:xfrm>
            <a:off x="8368285" y="4816600"/>
            <a:ext cx="3109782" cy="810042"/>
            <a:chOff x="8368285" y="4816600"/>
            <a:chExt cx="3109782" cy="810042"/>
          </a:xfrm>
        </p:grpSpPr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B579AB21-3C8B-C946-8078-01E152FE28DB}"/>
                </a:ext>
              </a:extLst>
            </p:cNvPr>
            <p:cNvGrpSpPr/>
            <p:nvPr/>
          </p:nvGrpSpPr>
          <p:grpSpPr>
            <a:xfrm>
              <a:off x="8368285" y="4816600"/>
              <a:ext cx="435072" cy="415021"/>
              <a:chOff x="4034472" y="3108249"/>
              <a:chExt cx="435072" cy="415021"/>
            </a:xfrm>
          </p:grpSpPr>
          <p:sp>
            <p:nvSpPr>
              <p:cNvPr id="89" name="눈물 방울 39">
                <a:extLst>
                  <a:ext uri="{FF2B5EF4-FFF2-40B4-BE49-F238E27FC236}">
                    <a16:creationId xmlns:a16="http://schemas.microsoft.com/office/drawing/2014/main" id="{007BDEB0-8FB8-AF4A-BC9A-B8B25644DC20}"/>
                  </a:ext>
                </a:extLst>
              </p:cNvPr>
              <p:cNvSpPr/>
              <p:nvPr/>
            </p:nvSpPr>
            <p:spPr>
              <a:xfrm rot="5400000">
                <a:off x="4034472" y="3108249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90" name="직사각형 61">
                <a:extLst>
                  <a:ext uri="{FF2B5EF4-FFF2-40B4-BE49-F238E27FC236}">
                    <a16:creationId xmlns:a16="http://schemas.microsoft.com/office/drawing/2014/main" id="{8F77F6B1-3530-1942-8E17-86158F7ADFC6}"/>
                  </a:ext>
                </a:extLst>
              </p:cNvPr>
              <p:cNvSpPr/>
              <p:nvPr/>
            </p:nvSpPr>
            <p:spPr>
              <a:xfrm>
                <a:off x="4080458" y="3153938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3</a:t>
                </a:r>
              </a:p>
            </p:txBody>
          </p:sp>
        </p:grpSp>
        <p:sp>
          <p:nvSpPr>
            <p:cNvPr id="95" name="직사각형 61">
              <a:extLst>
                <a:ext uri="{FF2B5EF4-FFF2-40B4-BE49-F238E27FC236}">
                  <a16:creationId xmlns:a16="http://schemas.microsoft.com/office/drawing/2014/main" id="{BF3EB9BD-A765-F846-B34E-8937FF444020}"/>
                </a:ext>
              </a:extLst>
            </p:cNvPr>
            <p:cNvSpPr/>
            <p:nvPr/>
          </p:nvSpPr>
          <p:spPr>
            <a:xfrm>
              <a:off x="8849343" y="48622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96" name="직사각형 61">
              <a:extLst>
                <a:ext uri="{FF2B5EF4-FFF2-40B4-BE49-F238E27FC236}">
                  <a16:creationId xmlns:a16="http://schemas.microsoft.com/office/drawing/2014/main" id="{AA08452E-2129-9043-AD7B-DC3D5F993272}"/>
                </a:ext>
              </a:extLst>
            </p:cNvPr>
            <p:cNvSpPr/>
            <p:nvPr/>
          </p:nvSpPr>
          <p:spPr>
            <a:xfrm>
              <a:off x="8878635" y="52573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7ABAD276-33C9-974D-A7F6-6CC08819D7DF}"/>
              </a:ext>
            </a:extLst>
          </p:cNvPr>
          <p:cNvGrpSpPr/>
          <p:nvPr/>
        </p:nvGrpSpPr>
        <p:grpSpPr>
          <a:xfrm>
            <a:off x="1470694" y="1562751"/>
            <a:ext cx="2952865" cy="1016340"/>
            <a:chOff x="1470694" y="1562751"/>
            <a:chExt cx="2952865" cy="1016340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C950481A-8D80-1345-B1E0-63DF01F9C179}"/>
                </a:ext>
              </a:extLst>
            </p:cNvPr>
            <p:cNvGrpSpPr/>
            <p:nvPr/>
          </p:nvGrpSpPr>
          <p:grpSpPr>
            <a:xfrm>
              <a:off x="1470694" y="1562751"/>
              <a:ext cx="2952865" cy="563621"/>
              <a:chOff x="1822200" y="1586367"/>
              <a:chExt cx="2952865" cy="563621"/>
            </a:xfrm>
          </p:grpSpPr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67FA28A1-6E87-2941-A929-2A2AA3E22BFC}"/>
                  </a:ext>
                </a:extLst>
              </p:cNvPr>
              <p:cNvGrpSpPr/>
              <p:nvPr/>
            </p:nvGrpSpPr>
            <p:grpSpPr>
              <a:xfrm>
                <a:off x="1822200" y="1586367"/>
                <a:ext cx="2952865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42" name="三角形 41">
                  <a:extLst>
                    <a:ext uri="{FF2B5EF4-FFF2-40B4-BE49-F238E27FC236}">
                      <a16:creationId xmlns:a16="http://schemas.microsoft.com/office/drawing/2014/main" id="{507512F5-D68A-B749-954C-38CBAF5BD35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43" name="모서리가 둥근 직사각형 15">
                  <a:extLst>
                    <a:ext uri="{FF2B5EF4-FFF2-40B4-BE49-F238E27FC236}">
                      <a16:creationId xmlns:a16="http://schemas.microsoft.com/office/drawing/2014/main" id="{5666EEB7-0F5D-D647-A5EA-BF00F9693C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45" name="직사각형 61">
                <a:extLst>
                  <a:ext uri="{FF2B5EF4-FFF2-40B4-BE49-F238E27FC236}">
                    <a16:creationId xmlns:a16="http://schemas.microsoft.com/office/drawing/2014/main" id="{75363EFA-9530-0048-9CC1-2055E1FF6090}"/>
                  </a:ext>
                </a:extLst>
              </p:cNvPr>
              <p:cNvSpPr/>
              <p:nvPr/>
            </p:nvSpPr>
            <p:spPr>
              <a:xfrm>
                <a:off x="1947334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 Menu</a:t>
                </a:r>
              </a:p>
            </p:txBody>
          </p:sp>
        </p:grpSp>
        <p:sp>
          <p:nvSpPr>
            <p:cNvPr id="100" name="직사각형 61">
              <a:extLst>
                <a:ext uri="{FF2B5EF4-FFF2-40B4-BE49-F238E27FC236}">
                  <a16:creationId xmlns:a16="http://schemas.microsoft.com/office/drawing/2014/main" id="{81226433-FB4E-8F45-B9FC-ACF77A029E57}"/>
                </a:ext>
              </a:extLst>
            </p:cNvPr>
            <p:cNvSpPr/>
            <p:nvPr/>
          </p:nvSpPr>
          <p:spPr>
            <a:xfrm>
              <a:off x="1595828" y="220975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導航選單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5AF56917-453C-AD4E-8DBB-2A3D036E0D34}"/>
              </a:ext>
            </a:extLst>
          </p:cNvPr>
          <p:cNvGrpSpPr/>
          <p:nvPr/>
        </p:nvGrpSpPr>
        <p:grpSpPr>
          <a:xfrm>
            <a:off x="1470694" y="5472741"/>
            <a:ext cx="3148873" cy="1013057"/>
            <a:chOff x="1470694" y="5472741"/>
            <a:chExt cx="3148873" cy="1013057"/>
          </a:xfrm>
        </p:grpSpPr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CA5E40EF-7EEB-6D41-94D7-04B55A7F7C47}"/>
                </a:ext>
              </a:extLst>
            </p:cNvPr>
            <p:cNvGrpSpPr/>
            <p:nvPr/>
          </p:nvGrpSpPr>
          <p:grpSpPr>
            <a:xfrm>
              <a:off x="1470694" y="5472741"/>
              <a:ext cx="3148873" cy="563621"/>
              <a:chOff x="1822201" y="1586367"/>
              <a:chExt cx="3148873" cy="563621"/>
            </a:xfrm>
          </p:grpSpPr>
          <p:grpSp>
            <p:nvGrpSpPr>
              <p:cNvPr id="63" name="群組 62">
                <a:extLst>
                  <a:ext uri="{FF2B5EF4-FFF2-40B4-BE49-F238E27FC236}">
                    <a16:creationId xmlns:a16="http://schemas.microsoft.com/office/drawing/2014/main" id="{419217B3-C857-AD4B-83B1-EEBF465FA4E2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65" name="三角形 64">
                  <a:extLst>
                    <a:ext uri="{FF2B5EF4-FFF2-40B4-BE49-F238E27FC236}">
                      <a16:creationId xmlns:a16="http://schemas.microsoft.com/office/drawing/2014/main" id="{862C5554-F069-384F-A2FA-EEE534F506F2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66" name="모서리가 둥근 직사각형 15">
                  <a:extLst>
                    <a:ext uri="{FF2B5EF4-FFF2-40B4-BE49-F238E27FC236}">
                      <a16:creationId xmlns:a16="http://schemas.microsoft.com/office/drawing/2014/main" id="{75F9E8DC-6D56-EB41-A24B-0EE3E74650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4" name="직사각형 61">
                <a:extLst>
                  <a:ext uri="{FF2B5EF4-FFF2-40B4-BE49-F238E27FC236}">
                    <a16:creationId xmlns:a16="http://schemas.microsoft.com/office/drawing/2014/main" id="{35ECCCCB-21E9-5F48-8B38-1B38EC5EFE22}"/>
                  </a:ext>
                </a:extLst>
              </p:cNvPr>
              <p:cNvSpPr/>
              <p:nvPr/>
            </p:nvSpPr>
            <p:spPr>
              <a:xfrm>
                <a:off x="2371642" y="1728787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102" name="직사각형 61">
              <a:extLst>
                <a:ext uri="{FF2B5EF4-FFF2-40B4-BE49-F238E27FC236}">
                  <a16:creationId xmlns:a16="http://schemas.microsoft.com/office/drawing/2014/main" id="{D7FF53A1-4A1D-254D-B2FF-6F7C52C8844E}"/>
                </a:ext>
              </a:extLst>
            </p:cNvPr>
            <p:cNvSpPr/>
            <p:nvPr/>
          </p:nvSpPr>
          <p:spPr>
            <a:xfrm>
              <a:off x="1595828" y="6116466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功能頁面切換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59FC16B4-D778-FF44-A15A-D8935EE30164}"/>
              </a:ext>
            </a:extLst>
          </p:cNvPr>
          <p:cNvGrpSpPr/>
          <p:nvPr/>
        </p:nvGrpSpPr>
        <p:grpSpPr>
          <a:xfrm>
            <a:off x="8389741" y="3249695"/>
            <a:ext cx="3109142" cy="786181"/>
            <a:chOff x="8368605" y="3198645"/>
            <a:chExt cx="3109142" cy="786181"/>
          </a:xfrm>
        </p:grpSpPr>
        <p:sp>
          <p:nvSpPr>
            <p:cNvPr id="91" name="직사각형 61">
              <a:extLst>
                <a:ext uri="{FF2B5EF4-FFF2-40B4-BE49-F238E27FC236}">
                  <a16:creationId xmlns:a16="http://schemas.microsoft.com/office/drawing/2014/main" id="{CBE639F1-3799-DB40-B0BD-84E0D88D36FA}"/>
                </a:ext>
              </a:extLst>
            </p:cNvPr>
            <p:cNvSpPr/>
            <p:nvPr/>
          </p:nvSpPr>
          <p:spPr>
            <a:xfrm>
              <a:off x="8849663" y="324433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</a:t>
              </a:r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5A03DD4C-D0B9-FC4F-B513-FCA6DFF23ADC}"/>
                </a:ext>
              </a:extLst>
            </p:cNvPr>
            <p:cNvGrpSpPr/>
            <p:nvPr/>
          </p:nvGrpSpPr>
          <p:grpSpPr>
            <a:xfrm>
              <a:off x="8368605" y="3198645"/>
              <a:ext cx="435072" cy="415021"/>
              <a:chOff x="8368605" y="3198645"/>
              <a:chExt cx="435072" cy="415021"/>
            </a:xfrm>
          </p:grpSpPr>
          <p:sp>
            <p:nvSpPr>
              <p:cNvPr id="133" name="눈물 방울 39">
                <a:extLst>
                  <a:ext uri="{FF2B5EF4-FFF2-40B4-BE49-F238E27FC236}">
                    <a16:creationId xmlns:a16="http://schemas.microsoft.com/office/drawing/2014/main" id="{90BD372A-D168-DA40-82F5-A28521351007}"/>
                  </a:ext>
                </a:extLst>
              </p:cNvPr>
              <p:cNvSpPr/>
              <p:nvPr/>
            </p:nvSpPr>
            <p:spPr>
              <a:xfrm rot="5400000">
                <a:off x="8368605" y="3198645"/>
                <a:ext cx="389086" cy="389086"/>
              </a:xfrm>
              <a:prstGeom prst="teardrop">
                <a:avLst/>
              </a:prstGeom>
              <a:solidFill>
                <a:srgbClr val="EA9A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134" name="직사각형 61">
                <a:extLst>
                  <a:ext uri="{FF2B5EF4-FFF2-40B4-BE49-F238E27FC236}">
                    <a16:creationId xmlns:a16="http://schemas.microsoft.com/office/drawing/2014/main" id="{65152624-4607-294D-953C-7868C21F110D}"/>
                  </a:ext>
                </a:extLst>
              </p:cNvPr>
              <p:cNvSpPr/>
              <p:nvPr/>
            </p:nvSpPr>
            <p:spPr>
              <a:xfrm>
                <a:off x="8414591" y="3244334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136" name="직사각형 61">
              <a:extLst>
                <a:ext uri="{FF2B5EF4-FFF2-40B4-BE49-F238E27FC236}">
                  <a16:creationId xmlns:a16="http://schemas.microsoft.com/office/drawing/2014/main" id="{DB5833B7-84AB-9E4B-955E-D60331194144}"/>
                </a:ext>
              </a:extLst>
            </p:cNvPr>
            <p:cNvSpPr/>
            <p:nvPr/>
          </p:nvSpPr>
          <p:spPr>
            <a:xfrm>
              <a:off x="8878315" y="3615494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按鈕</a:t>
              </a: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</p:grpSp>
      <p:sp>
        <p:nvSpPr>
          <p:cNvPr id="173" name="모서리가 둥근 직사각형 14">
            <a:extLst>
              <a:ext uri="{FF2B5EF4-FFF2-40B4-BE49-F238E27FC236}">
                <a16:creationId xmlns:a16="http://schemas.microsoft.com/office/drawing/2014/main" id="{E027C24B-5169-9C4E-B29E-CD83E47CEDB8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47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DE707C6E-B264-DF43-8D00-67DBAAB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214" y="1394792"/>
            <a:ext cx="2961572" cy="4890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9" name="群組 58">
            <a:extLst>
              <a:ext uri="{FF2B5EF4-FFF2-40B4-BE49-F238E27FC236}">
                <a16:creationId xmlns:a16="http://schemas.microsoft.com/office/drawing/2014/main" id="{2A16C1B5-AD3E-164B-914E-94938656A92F}"/>
              </a:ext>
            </a:extLst>
          </p:cNvPr>
          <p:cNvGrpSpPr/>
          <p:nvPr/>
        </p:nvGrpSpPr>
        <p:grpSpPr>
          <a:xfrm>
            <a:off x="1470694" y="3703016"/>
            <a:ext cx="3148873" cy="1025836"/>
            <a:chOff x="1470694" y="3703016"/>
            <a:chExt cx="3148873" cy="1025836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1F0DB695-26F0-7340-BE51-07DC454F8201}"/>
                </a:ext>
              </a:extLst>
            </p:cNvPr>
            <p:cNvGrpSpPr/>
            <p:nvPr/>
          </p:nvGrpSpPr>
          <p:grpSpPr>
            <a:xfrm>
              <a:off x="1470694" y="3703016"/>
              <a:ext cx="3148873" cy="563621"/>
              <a:chOff x="1822201" y="1586367"/>
              <a:chExt cx="3148873" cy="563621"/>
            </a:xfrm>
          </p:grpSpPr>
          <p:grpSp>
            <p:nvGrpSpPr>
              <p:cNvPr id="67" name="群組 66">
                <a:extLst>
                  <a:ext uri="{FF2B5EF4-FFF2-40B4-BE49-F238E27FC236}">
                    <a16:creationId xmlns:a16="http://schemas.microsoft.com/office/drawing/2014/main" id="{632F2DCC-04CA-EA4C-B804-982D2D35D1A5}"/>
                  </a:ext>
                </a:extLst>
              </p:cNvPr>
              <p:cNvGrpSpPr/>
              <p:nvPr/>
            </p:nvGrpSpPr>
            <p:grpSpPr>
              <a:xfrm>
                <a:off x="1822201" y="1586367"/>
                <a:ext cx="2952866" cy="563621"/>
                <a:chOff x="2197732" y="2669772"/>
                <a:chExt cx="2882133" cy="563621"/>
              </a:xfrm>
              <a:effectLst>
                <a:outerShdw dist="38100" dir="2700000" algn="tl" rotWithShape="0">
                  <a:srgbClr val="D68E49">
                    <a:alpha val="25000"/>
                  </a:srgbClr>
                </a:outerShdw>
              </a:effectLst>
            </p:grpSpPr>
            <p:sp>
              <p:nvSpPr>
                <p:cNvPr id="70" name="三角形 69">
                  <a:extLst>
                    <a:ext uri="{FF2B5EF4-FFF2-40B4-BE49-F238E27FC236}">
                      <a16:creationId xmlns:a16="http://schemas.microsoft.com/office/drawing/2014/main" id="{23EAD2C9-75DD-4048-9AE7-DEF045E8CAD9}"/>
                    </a:ext>
                  </a:extLst>
                </p:cNvPr>
                <p:cNvSpPr/>
                <p:nvPr/>
              </p:nvSpPr>
              <p:spPr>
                <a:xfrm rot="5400000">
                  <a:off x="4081155" y="2169945"/>
                  <a:ext cx="452147" cy="1545272"/>
                </a:xfrm>
                <a:prstGeom prst="triangle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9" name="모서리가 둥근 직사각형 15">
                  <a:extLst>
                    <a:ext uri="{FF2B5EF4-FFF2-40B4-BE49-F238E27FC236}">
                      <a16:creationId xmlns:a16="http://schemas.microsoft.com/office/drawing/2014/main" id="{73D4B218-1A6D-7440-8F79-C6CC6E04907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197732" y="2669772"/>
                  <a:ext cx="2296657" cy="563621"/>
                </a:xfrm>
                <a:prstGeom prst="roundRect">
                  <a:avLst/>
                </a:prstGeom>
                <a:solidFill>
                  <a:srgbClr val="FEF8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5">
                    <a:lnSpc>
                      <a:spcPct val="150000"/>
                    </a:lnSpc>
                  </a:pPr>
                  <a:endParaRPr lang="ko-KR" altLang="en-US" sz="900" dirty="0">
                    <a:solidFill>
                      <a:prstClr val="white">
                        <a:lumMod val="50000"/>
                      </a:prstClr>
                    </a:solidFill>
                  </a:endParaRPr>
                </a:p>
              </p:txBody>
            </p:sp>
          </p:grp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F2DF3DD5-BB27-304B-8548-30BDB09F45CD}"/>
                  </a:ext>
                </a:extLst>
              </p:cNvPr>
              <p:cNvSpPr/>
              <p:nvPr/>
            </p:nvSpPr>
            <p:spPr>
              <a:xfrm>
                <a:off x="2371642" y="1715918"/>
                <a:ext cx="25994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D68E49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ViewPager</a:t>
                </a:r>
                <a:endPara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sp>
          <p:nvSpPr>
            <p:cNvPr id="61" name="직사각형 61">
              <a:extLst>
                <a:ext uri="{FF2B5EF4-FFF2-40B4-BE49-F238E27FC236}">
                  <a16:creationId xmlns:a16="http://schemas.microsoft.com/office/drawing/2014/main" id="{5FCFFF01-FA8A-A441-95D7-EBF7B22EC155}"/>
                </a:ext>
              </a:extLst>
            </p:cNvPr>
            <p:cNvSpPr/>
            <p:nvPr/>
          </p:nvSpPr>
          <p:spPr>
            <a:xfrm>
              <a:off x="1595828" y="43595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食譜種類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80" name="모서리가 둥근 직사각형 14">
            <a:extLst>
              <a:ext uri="{FF2B5EF4-FFF2-40B4-BE49-F238E27FC236}">
                <a16:creationId xmlns:a16="http://schemas.microsoft.com/office/drawing/2014/main" id="{79EEB219-467A-434B-A184-6F6F0A2B3AD4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CATEGORIES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620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03302EC1-596F-2A4B-9C33-B36E8F86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974" y="1353976"/>
            <a:ext cx="3018052" cy="4958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2094749" y="3444723"/>
            <a:ext cx="3148873" cy="1025836"/>
            <a:chOff x="1623094" y="3855416"/>
            <a:chExt cx="3148873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217253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TextView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時間顯示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AF2555F-6A27-8C42-BB02-9A6096BB5101}"/>
              </a:ext>
            </a:extLst>
          </p:cNvPr>
          <p:cNvGrpSpPr/>
          <p:nvPr/>
        </p:nvGrpSpPr>
        <p:grpSpPr>
          <a:xfrm>
            <a:off x="5305948" y="4390319"/>
            <a:ext cx="435072" cy="415021"/>
            <a:chOff x="5394643" y="4381895"/>
            <a:chExt cx="435072" cy="415021"/>
          </a:xfrm>
        </p:grpSpPr>
        <p:sp>
          <p:nvSpPr>
            <p:cNvPr id="38" name="눈물 방울 39">
              <a:extLst>
                <a:ext uri="{FF2B5EF4-FFF2-40B4-BE49-F238E27FC236}">
                  <a16:creationId xmlns:a16="http://schemas.microsoft.com/office/drawing/2014/main" id="{BBE92C94-6EE4-FD4A-9E6B-8278567480B9}"/>
                </a:ext>
              </a:extLst>
            </p:cNvPr>
            <p:cNvSpPr/>
            <p:nvPr/>
          </p:nvSpPr>
          <p:spPr>
            <a:xfrm rot="5400000">
              <a:off x="5394643" y="4381895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0CBF7D31-1F1B-FB41-801E-4C78C03E0735}"/>
                </a:ext>
              </a:extLst>
            </p:cNvPr>
            <p:cNvSpPr/>
            <p:nvPr/>
          </p:nvSpPr>
          <p:spPr>
            <a:xfrm>
              <a:off x="5440629" y="4427584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2017839-EF5A-074D-B93D-0EE455E156D3}"/>
              </a:ext>
            </a:extLst>
          </p:cNvPr>
          <p:cNvGrpSpPr/>
          <p:nvPr/>
        </p:nvGrpSpPr>
        <p:grpSpPr>
          <a:xfrm>
            <a:off x="6043144" y="4374111"/>
            <a:ext cx="435072" cy="415021"/>
            <a:chOff x="6131839" y="4365687"/>
            <a:chExt cx="435072" cy="415021"/>
          </a:xfrm>
        </p:grpSpPr>
        <p:sp>
          <p:nvSpPr>
            <p:cNvPr id="36" name="눈물 방울 39">
              <a:extLst>
                <a:ext uri="{FF2B5EF4-FFF2-40B4-BE49-F238E27FC236}">
                  <a16:creationId xmlns:a16="http://schemas.microsoft.com/office/drawing/2014/main" id="{D774D07F-01E6-3B4D-AEA4-CABE32224EE1}"/>
                </a:ext>
              </a:extLst>
            </p:cNvPr>
            <p:cNvSpPr/>
            <p:nvPr/>
          </p:nvSpPr>
          <p:spPr>
            <a:xfrm rot="5400000">
              <a:off x="6131839" y="4365687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61BC89C1-E9E5-2046-A3D5-EB93E74BA16D}"/>
                </a:ext>
              </a:extLst>
            </p:cNvPr>
            <p:cNvSpPr/>
            <p:nvPr/>
          </p:nvSpPr>
          <p:spPr>
            <a:xfrm>
              <a:off x="6177825" y="4411376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810042"/>
            <a:chOff x="8520685" y="4969000"/>
            <a:chExt cx="3109782" cy="810042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Rest Button</a:t>
              </a: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重設時間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8846954-ED67-1348-A65A-C6097462CBB5}"/>
              </a:ext>
            </a:extLst>
          </p:cNvPr>
          <p:cNvGrpSpPr/>
          <p:nvPr/>
        </p:nvGrpSpPr>
        <p:grpSpPr>
          <a:xfrm>
            <a:off x="8278615" y="4018422"/>
            <a:ext cx="3109782" cy="810042"/>
            <a:chOff x="8520685" y="4969000"/>
            <a:chExt cx="3109782" cy="810042"/>
          </a:xfrm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AC13D744-3083-7F4F-8820-DC9747CD2090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1A5E5B0E-FCFF-9C43-986A-12A2E94CF341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  <p:sp>
          <p:nvSpPr>
            <p:cNvPr id="28" name="직사각형 61">
              <a:extLst>
                <a:ext uri="{FF2B5EF4-FFF2-40B4-BE49-F238E27FC236}">
                  <a16:creationId xmlns:a16="http://schemas.microsoft.com/office/drawing/2014/main" id="{87DF4C07-DCCA-7546-BBD5-601DC11A1791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Start Button</a:t>
              </a:r>
            </a:p>
          </p:txBody>
        </p:sp>
        <p:sp>
          <p:nvSpPr>
            <p:cNvPr id="31" name="직사각형 61">
              <a:extLst>
                <a:ext uri="{FF2B5EF4-FFF2-40B4-BE49-F238E27FC236}">
                  <a16:creationId xmlns:a16="http://schemas.microsoft.com/office/drawing/2014/main" id="{12C5A577-49D9-3443-ACCD-5621BF230F87}"/>
                </a:ext>
              </a:extLst>
            </p:cNvPr>
            <p:cNvSpPr/>
            <p:nvPr/>
          </p:nvSpPr>
          <p:spPr>
            <a:xfrm>
              <a:off x="9031035" y="540971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開始倒數計時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TIMER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51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F0BC196C-2459-0642-9C2B-AE7DE8586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60" y="1360470"/>
            <a:ext cx="3021681" cy="49588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BAB1A67-5A11-D54B-B7FE-AC0F50B1EDC2}"/>
              </a:ext>
            </a:extLst>
          </p:cNvPr>
          <p:cNvGrpSpPr/>
          <p:nvPr/>
        </p:nvGrpSpPr>
        <p:grpSpPr>
          <a:xfrm>
            <a:off x="1828599" y="1984358"/>
            <a:ext cx="2952866" cy="1025836"/>
            <a:chOff x="1623094" y="3855416"/>
            <a:chExt cx="2952866" cy="1025836"/>
          </a:xfrm>
        </p:grpSpPr>
        <p:sp>
          <p:nvSpPr>
            <p:cNvPr id="40" name="三角形 39">
              <a:extLst>
                <a:ext uri="{FF2B5EF4-FFF2-40B4-BE49-F238E27FC236}">
                  <a16:creationId xmlns:a16="http://schemas.microsoft.com/office/drawing/2014/main" id="{AC089209-ED66-0E45-A683-CF7AECD03A4F}"/>
                </a:ext>
              </a:extLst>
            </p:cNvPr>
            <p:cNvSpPr/>
            <p:nvPr/>
          </p:nvSpPr>
          <p:spPr>
            <a:xfrm rot="5400000">
              <a:off x="3558288" y="3336627"/>
              <a:ext cx="452147" cy="1583196"/>
            </a:xfrm>
            <a:prstGeom prst="triangle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모서리가 둥근 직사각형 15">
              <a:extLst>
                <a:ext uri="{FF2B5EF4-FFF2-40B4-BE49-F238E27FC236}">
                  <a16:creationId xmlns:a16="http://schemas.microsoft.com/office/drawing/2014/main" id="{38838DC1-6247-9940-BD0F-68F6D7F0CA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23094" y="3855416"/>
              <a:ext cx="2353021" cy="563621"/>
            </a:xfrm>
            <a:prstGeom prst="roundRect">
              <a:avLst/>
            </a:prstGeom>
            <a:solidFill>
              <a:srgbClr val="FEF8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5">
                <a:lnSpc>
                  <a:spcPct val="150000"/>
                </a:lnSpc>
              </a:pPr>
              <a:endParaRPr lang="ko-KR" altLang="en-US" sz="9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9DD898F8-87D5-064C-88CF-46009938B126}"/>
                </a:ext>
              </a:extLst>
            </p:cNvPr>
            <p:cNvSpPr/>
            <p:nvPr/>
          </p:nvSpPr>
          <p:spPr>
            <a:xfrm>
              <a:off x="1897815" y="3984967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membership</a:t>
              </a: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81276B22-A727-344E-BC56-15664DA8D994}"/>
                </a:ext>
              </a:extLst>
            </p:cNvPr>
            <p:cNvSpPr/>
            <p:nvPr/>
          </p:nvSpPr>
          <p:spPr>
            <a:xfrm>
              <a:off x="1748228" y="4511920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顯示會員資訊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導覽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1541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GUI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2F861280-0D34-6841-A5C7-DCE046BEF4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 t="-5216" r="-1233" b="-352"/>
          <a:stretch/>
        </p:blipFill>
        <p:spPr>
          <a:xfrm>
            <a:off x="4610911" y="1117602"/>
            <a:ext cx="3023862" cy="521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AD5E3AFA-364C-FD44-B3C4-BE1B41917377}"/>
              </a:ext>
            </a:extLst>
          </p:cNvPr>
          <p:cNvGrpSpPr/>
          <p:nvPr/>
        </p:nvGrpSpPr>
        <p:grpSpPr>
          <a:xfrm>
            <a:off x="8278615" y="3189746"/>
            <a:ext cx="3109782" cy="1087041"/>
            <a:chOff x="8520685" y="4969000"/>
            <a:chExt cx="3109782" cy="1087041"/>
          </a:xfrm>
        </p:grpSpPr>
        <p:sp>
          <p:nvSpPr>
            <p:cNvPr id="32" name="눈물 방울 39">
              <a:extLst>
                <a:ext uri="{FF2B5EF4-FFF2-40B4-BE49-F238E27FC236}">
                  <a16:creationId xmlns:a16="http://schemas.microsoft.com/office/drawing/2014/main" id="{B6FF0DB6-A09E-7445-B40B-E98B24E426A8}"/>
                </a:ext>
              </a:extLst>
            </p:cNvPr>
            <p:cNvSpPr/>
            <p:nvPr/>
          </p:nvSpPr>
          <p:spPr>
            <a:xfrm rot="5400000">
              <a:off x="8520685" y="4969000"/>
              <a:ext cx="389086" cy="389086"/>
            </a:xfrm>
            <a:prstGeom prst="teardrop">
              <a:avLst/>
            </a:prstGeom>
            <a:solidFill>
              <a:srgbClr val="EA9A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3" name="직사각형 61">
              <a:extLst>
                <a:ext uri="{FF2B5EF4-FFF2-40B4-BE49-F238E27FC236}">
                  <a16:creationId xmlns:a16="http://schemas.microsoft.com/office/drawing/2014/main" id="{D9C23080-EE4E-B74C-9693-5D0FF3328DF9}"/>
                </a:ext>
              </a:extLst>
            </p:cNvPr>
            <p:cNvSpPr/>
            <p:nvPr/>
          </p:nvSpPr>
          <p:spPr>
            <a:xfrm>
              <a:off x="8566671" y="5014689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EDD4565-8FC7-E847-9CDA-258636E14143}"/>
                </a:ext>
              </a:extLst>
            </p:cNvPr>
            <p:cNvSpPr/>
            <p:nvPr/>
          </p:nvSpPr>
          <p:spPr>
            <a:xfrm>
              <a:off x="9001743" y="5014689"/>
              <a:ext cx="259943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D68E4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FloatingActionButton</a:t>
              </a:r>
              <a:endParaRPr lang="en-US" altLang="zh-CN" b="1" dirty="0">
                <a:solidFill>
                  <a:srgbClr val="D68E49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35" name="직사각형 61">
              <a:extLst>
                <a:ext uri="{FF2B5EF4-FFF2-40B4-BE49-F238E27FC236}">
                  <a16:creationId xmlns:a16="http://schemas.microsoft.com/office/drawing/2014/main" id="{8F4DD635-7CA4-D742-A454-023FA01CC28E}"/>
                </a:ext>
              </a:extLst>
            </p:cNvPr>
            <p:cNvSpPr/>
            <p:nvPr/>
          </p:nvSpPr>
          <p:spPr>
            <a:xfrm>
              <a:off x="9031035" y="5409710"/>
              <a:ext cx="25994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chemeClr val="bg2">
                      <a:lumMod val="50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將食譜新增至最愛清單</a:t>
              </a:r>
              <a:endParaRPr lang="en-US" altLang="zh-CN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  <a:p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44" name="모서리가 둥근 직사각형 14">
            <a:extLst>
              <a:ext uri="{FF2B5EF4-FFF2-40B4-BE49-F238E27FC236}">
                <a16:creationId xmlns:a16="http://schemas.microsoft.com/office/drawing/2014/main" id="{018D162B-1A5F-2445-A079-52ED550CE541}"/>
              </a:ext>
            </a:extLst>
          </p:cNvPr>
          <p:cNvSpPr/>
          <p:nvPr/>
        </p:nvSpPr>
        <p:spPr>
          <a:xfrm>
            <a:off x="8592512" y="1625374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食譜資料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눈물 방울 39">
            <a:extLst>
              <a:ext uri="{FF2B5EF4-FFF2-40B4-BE49-F238E27FC236}">
                <a16:creationId xmlns:a16="http://schemas.microsoft.com/office/drawing/2014/main" id="{003C19A4-E55E-F748-92BA-CAB0BDD194ED}"/>
              </a:ext>
            </a:extLst>
          </p:cNvPr>
          <p:cNvSpPr/>
          <p:nvPr/>
        </p:nvSpPr>
        <p:spPr>
          <a:xfrm rot="5400000">
            <a:off x="6695587" y="3449903"/>
            <a:ext cx="389086" cy="389086"/>
          </a:xfrm>
          <a:prstGeom prst="teardrop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EA9A4C"/>
              </a:solidFill>
            </a:endParaRPr>
          </a:p>
        </p:txBody>
      </p: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22961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FUNCTIONALITY AND CLASSES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0A13BE-A0C6-FA4A-BAA3-FC61732C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92819"/>
              </p:ext>
            </p:extLst>
          </p:nvPr>
        </p:nvGraphicFramePr>
        <p:xfrm>
          <a:off x="913153" y="1244121"/>
          <a:ext cx="8603139" cy="503149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65662">
                  <a:extLst>
                    <a:ext uri="{9D8B030D-6E8A-4147-A177-3AD203B41FA5}">
                      <a16:colId xmlns:a16="http://schemas.microsoft.com/office/drawing/2014/main" val="918311304"/>
                    </a:ext>
                  </a:extLst>
                </a:gridCol>
                <a:gridCol w="6637477">
                  <a:extLst>
                    <a:ext uri="{9D8B030D-6E8A-4147-A177-3AD203B41FA5}">
                      <a16:colId xmlns:a16="http://schemas.microsoft.com/office/drawing/2014/main" val="1015547738"/>
                    </a:ext>
                  </a:extLst>
                </a:gridCol>
              </a:tblGrid>
              <a:tr h="498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FUNCTIONALITY</a:t>
                      </a:r>
                      <a:endParaRPr lang="zh-TW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CLASSES</a:t>
                      </a:r>
                      <a:endParaRPr lang="zh-TW" alt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02707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 err="1">
                          <a:solidFill>
                            <a:srgbClr val="C4590F"/>
                          </a:solidFill>
                        </a:rPr>
                        <a:t>NavigationView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MainActivity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AboutActivity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78616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C4590F"/>
                          </a:solidFill>
                        </a:rPr>
                        <a:t>TabPager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HomeTabFragment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TabPagerAdapter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88375"/>
                  </a:ext>
                </a:extLst>
              </a:tr>
              <a:tr h="717014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Recipe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RecipesFragment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RecipeRecyclerViewAdapter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AddRecipeActivity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RecipeDetailsActivity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6135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Category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CategoryFragment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RecipesByCategoryActivity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1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81165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Countdown Timer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dirty="0" err="1">
                          <a:highlight>
                            <a:srgbClr val="FFE9C0"/>
                          </a:highlight>
                        </a:rPr>
                        <a:t>CountdownFragment</a:t>
                      </a:r>
                      <a:endParaRPr lang="zh-TW" altLang="en-US" dirty="0"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7583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Favorite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FavoriteRecyclerViewAdapter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FavouriteDbHelper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086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Model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SquareImageView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037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73027B0-A570-034B-AAA5-717BBFA9BE18}"/>
              </a:ext>
            </a:extLst>
          </p:cNvPr>
          <p:cNvGrpSpPr/>
          <p:nvPr/>
        </p:nvGrpSpPr>
        <p:grpSpPr>
          <a:xfrm>
            <a:off x="9726565" y="3579336"/>
            <a:ext cx="2052685" cy="1026275"/>
            <a:chOff x="9726565" y="3579336"/>
            <a:chExt cx="2052685" cy="10262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D2C7EC-D5BA-F042-A8B5-9980BEBE8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FFE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3705E7-7860-BA47-9268-B1BE4471DDE3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developed mostly by myself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BA49BBD-67C7-2441-8227-39D26D5FBC95}"/>
              </a:ext>
            </a:extLst>
          </p:cNvPr>
          <p:cNvGrpSpPr/>
          <p:nvPr/>
        </p:nvGrpSpPr>
        <p:grpSpPr>
          <a:xfrm>
            <a:off x="9726565" y="4142013"/>
            <a:ext cx="2052685" cy="1026275"/>
            <a:chOff x="9726565" y="3579336"/>
            <a:chExt cx="2052685" cy="10262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F639D77-D62F-2442-ABD2-AEF311013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C0C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E52288-CB2B-F644-A687-7AB1D9D99924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copy and modify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8A796D-477C-DB45-B59D-B01F6E246773}"/>
              </a:ext>
            </a:extLst>
          </p:cNvPr>
          <p:cNvGrpSpPr/>
          <p:nvPr/>
        </p:nvGrpSpPr>
        <p:grpSpPr>
          <a:xfrm>
            <a:off x="9726565" y="4704690"/>
            <a:ext cx="2052685" cy="1026275"/>
            <a:chOff x="9726565" y="3579336"/>
            <a:chExt cx="2052685" cy="10262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11D7FA-4C4F-3F4A-8107-9D0C966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endParaRPr kumimoji="1" lang="zh-TW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1753564-401F-C941-B47D-221F5EA9BEFA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simply reuse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086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924</Words>
  <Application>Microsoft Macintosh PowerPoint</Application>
  <PresentationFormat>寬螢幕</PresentationFormat>
  <Paragraphs>339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PingFang SC</vt:lpstr>
      <vt:lpstr>야놀자 야체 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157</cp:revision>
  <dcterms:created xsi:type="dcterms:W3CDTF">2020-06-04T17:54:40Z</dcterms:created>
  <dcterms:modified xsi:type="dcterms:W3CDTF">2020-06-22T17:22:12Z</dcterms:modified>
</cp:coreProperties>
</file>